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261" r:id="rId7"/>
    <p:sldId id="258" r:id="rId8"/>
    <p:sldId id="262" r:id="rId9"/>
    <p:sldId id="259" r:id="rId10"/>
    <p:sldId id="260" r:id="rId11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454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C4C02"/>
    <a:srgbClr val="2F3B47"/>
    <a:srgbClr val="5CB8B2"/>
    <a:srgbClr val="7C87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 varScale="1">
        <p:scale>
          <a:sx n="82" d="100"/>
          <a:sy n="82" d="100"/>
        </p:scale>
        <p:origin x="1474" y="72"/>
      </p:cViewPr>
      <p:guideLst>
        <p:guide orient="horz" pos="2160"/>
        <p:guide pos="454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B6AC6-A11B-144B-9DDF-8B5E64CE87EA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723B8-F3CA-CB4A-896F-913D9CB68E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B6AC6-A11B-144B-9DDF-8B5E64CE87EA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723B8-F3CA-CB4A-896F-913D9CB68E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B6AC6-A11B-144B-9DDF-8B5E64CE87EA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723B8-F3CA-CB4A-896F-913D9CB68E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B6AC6-A11B-144B-9DDF-8B5E64CE87EA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723B8-F3CA-CB4A-896F-913D9CB68E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B6AC6-A11B-144B-9DDF-8B5E64CE87EA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723B8-F3CA-CB4A-896F-913D9CB68E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B6AC6-A11B-144B-9DDF-8B5E64CE87EA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723B8-F3CA-CB4A-896F-913D9CB68E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B6AC6-A11B-144B-9DDF-8B5E64CE87EA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723B8-F3CA-CB4A-896F-913D9CB68E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B6AC6-A11B-144B-9DDF-8B5E64CE87EA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723B8-F3CA-CB4A-896F-913D9CB68E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B6AC6-A11B-144B-9DDF-8B5E64CE87EA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723B8-F3CA-CB4A-896F-913D9CB68E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B6AC6-A11B-144B-9DDF-8B5E64CE87EA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723B8-F3CA-CB4A-896F-913D9CB68E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B6AC6-A11B-144B-9DDF-8B5E64CE87EA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723B8-F3CA-CB4A-896F-913D9CB68E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B6AC6-A11B-144B-9DDF-8B5E64CE87EA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F723B8-F3CA-CB4A-896F-913D9CB68E5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3.png"/><Relationship Id="rId2" Type="http://schemas.microsoft.com/office/2007/relationships/media" Target="../media/media6.m4a"/><Relationship Id="rId16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3C797C2-667E-4A4B-BEB0-B66488558660}"/>
              </a:ext>
            </a:extLst>
          </p:cNvPr>
          <p:cNvSpPr txBox="1"/>
          <p:nvPr/>
        </p:nvSpPr>
        <p:spPr>
          <a:xfrm rot="20992967">
            <a:off x="5840546" y="2871796"/>
            <a:ext cx="1000776" cy="584775"/>
          </a:xfrm>
          <a:prstGeom prst="rect">
            <a:avLst/>
          </a:prstGeom>
          <a:solidFill>
            <a:srgbClr val="5CB8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7C878E"/>
                </a:solidFill>
                <a:latin typeface="Agency FB" panose="020B0503020202020204" pitchFamily="34" charset="0"/>
                <a:cs typeface="Aharoni" panose="020B0604020202020204" pitchFamily="2" charset="-79"/>
              </a:rPr>
              <a:t>GET 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3FFEAB-C3F4-46BA-A459-FE727FDD73D9}"/>
              </a:ext>
            </a:extLst>
          </p:cNvPr>
          <p:cNvSpPr txBox="1"/>
          <p:nvPr/>
        </p:nvSpPr>
        <p:spPr>
          <a:xfrm rot="21274173">
            <a:off x="5935333" y="3513894"/>
            <a:ext cx="1899140" cy="584775"/>
          </a:xfrm>
          <a:prstGeom prst="rect">
            <a:avLst/>
          </a:prstGeom>
          <a:solidFill>
            <a:srgbClr val="FC4C0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rgbClr val="7C878E"/>
                </a:solidFill>
                <a:latin typeface="Agency FB" panose="020B0503020202020204" pitchFamily="34" charset="0"/>
                <a:cs typeface="Aharoni" panose="020B0604020202020204" pitchFamily="2" charset="-79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HEAD START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D4C52B-ADE3-4817-AA30-057BF46B3597}"/>
              </a:ext>
            </a:extLst>
          </p:cNvPr>
          <p:cNvSpPr txBox="1"/>
          <p:nvPr/>
        </p:nvSpPr>
        <p:spPr>
          <a:xfrm>
            <a:off x="5969976" y="4244605"/>
            <a:ext cx="2488224" cy="584775"/>
          </a:xfrm>
          <a:prstGeom prst="rect">
            <a:avLst/>
          </a:prstGeom>
          <a:solidFill>
            <a:srgbClr val="7C878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rgbClr val="7C878E"/>
                </a:solidFill>
                <a:latin typeface="Agency FB" panose="020B0503020202020204" pitchFamily="34" charset="0"/>
                <a:cs typeface="Aharoni" panose="020B0604020202020204" pitchFamily="2" charset="-79"/>
              </a:defRPr>
            </a:lvl1pPr>
          </a:lstStyle>
          <a:p>
            <a:r>
              <a:rPr lang="en-GB" dirty="0">
                <a:solidFill>
                  <a:srgbClr val="5CB8B2"/>
                </a:solidFill>
              </a:rPr>
              <a:t>IN YOUR CAREER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8B191A-4223-46D0-B0EC-A1CF0F6CDAFA}"/>
              </a:ext>
            </a:extLst>
          </p:cNvPr>
          <p:cNvSpPr txBox="1"/>
          <p:nvPr/>
        </p:nvSpPr>
        <p:spPr>
          <a:xfrm>
            <a:off x="6725879" y="6231833"/>
            <a:ext cx="2259097" cy="461665"/>
          </a:xfrm>
          <a:prstGeom prst="rect">
            <a:avLst/>
          </a:prstGeom>
          <a:solidFill>
            <a:srgbClr val="5CB8B2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C4C02"/>
                </a:solidFill>
                <a:latin typeface="Agency FB" panose="020B0503020202020204" pitchFamily="34" charset="0"/>
              </a:rPr>
              <a:t>August 2022 intake</a:t>
            </a:r>
          </a:p>
        </p:txBody>
      </p:sp>
      <p:pic>
        <p:nvPicPr>
          <p:cNvPr id="15" name="Picture 14" descr="Logo&#10;&#10;Description automatically generated with medium confidence">
            <a:extLst>
              <a:ext uri="{FF2B5EF4-FFF2-40B4-BE49-F238E27FC236}">
                <a16:creationId xmlns:a16="http://schemas.microsoft.com/office/drawing/2014/main" id="{7AC4426D-953F-47DF-9DE6-F0899AED10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7059" y="11867"/>
            <a:ext cx="4836941" cy="21292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33191"/>
            <a:ext cx="7772400" cy="1592150"/>
          </a:xfrm>
        </p:spPr>
        <p:txBody>
          <a:bodyPr>
            <a:normAutofit fontScale="90000"/>
          </a:bodyPr>
          <a:lstStyle/>
          <a:p>
            <a:pPr algn="l"/>
            <a:r>
              <a:rPr lang="en-US" sz="4900" dirty="0">
                <a:solidFill>
                  <a:srgbClr val="2F3B47"/>
                </a:solidFill>
              </a:rPr>
              <a:t>Foundation Apprenticeship:</a:t>
            </a:r>
            <a:br>
              <a:rPr lang="en-US" sz="4000" dirty="0">
                <a:solidFill>
                  <a:srgbClr val="2F3B47"/>
                </a:solidFill>
              </a:rPr>
            </a:br>
            <a:r>
              <a:rPr lang="en-US" sz="4000" dirty="0">
                <a:solidFill>
                  <a:srgbClr val="2F3B47"/>
                </a:solidFill>
              </a:rPr>
              <a:t>Digital Manufacturing or</a:t>
            </a:r>
            <a:br>
              <a:rPr lang="en-US" sz="4000" dirty="0">
                <a:solidFill>
                  <a:srgbClr val="2F3B47"/>
                </a:solidFill>
              </a:rPr>
            </a:br>
            <a:r>
              <a:rPr lang="en-US" sz="4000" dirty="0">
                <a:solidFill>
                  <a:srgbClr val="2F3B47"/>
                </a:solidFill>
              </a:rPr>
              <a:t>Engineering Systems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3A66306A-FCAD-4CC7-A959-C6496C39F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79192" y="5404963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19"/>
    </mc:Choice>
    <mc:Fallback xmlns="">
      <p:transition spd="slow" advTm="24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426" y="225182"/>
            <a:ext cx="8229600" cy="1179968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solidFill>
                  <a:srgbClr val="2F3B47"/>
                </a:solidFill>
              </a:rPr>
              <a:t>Foundation Apprenticeship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3426" y="1816105"/>
            <a:ext cx="8229600" cy="4912411"/>
          </a:xfrm>
        </p:spPr>
        <p:txBody>
          <a:bodyPr>
            <a:normAutofit/>
          </a:bodyPr>
          <a:lstStyle/>
          <a:p>
            <a:pPr>
              <a:buClr>
                <a:srgbClr val="FC4C02"/>
              </a:buClr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rgbClr val="2F3B47"/>
                </a:solidFill>
              </a:rPr>
              <a:t>Opportunity for pupils to experience study in their chosen career.</a:t>
            </a:r>
          </a:p>
          <a:p>
            <a:pPr>
              <a:buClr>
                <a:srgbClr val="FC4C02"/>
              </a:buClr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rgbClr val="2F3B47"/>
                </a:solidFill>
              </a:rPr>
              <a:t>Different way of learning with a focus on Meta skills built around simulated environments and work placements. </a:t>
            </a:r>
          </a:p>
          <a:p>
            <a:pPr>
              <a:buClr>
                <a:srgbClr val="FC4C02"/>
              </a:buClr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rgbClr val="2F3B47"/>
                </a:solidFill>
              </a:rPr>
              <a:t>Work based experiences through placements and talks from industry leading companies.</a:t>
            </a:r>
          </a:p>
          <a:p>
            <a:pPr>
              <a:buClr>
                <a:srgbClr val="FC4C02"/>
              </a:buClr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rgbClr val="2F3B47"/>
                </a:solidFill>
              </a:rPr>
              <a:t>Industry recognized qualifications.</a:t>
            </a:r>
          </a:p>
          <a:p>
            <a:pPr>
              <a:buClr>
                <a:srgbClr val="FC4C02"/>
              </a:buClr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rgbClr val="2F3B47"/>
                </a:solidFill>
              </a:rPr>
              <a:t>Multiple progression routes available.</a:t>
            </a: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None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763426" y="1143947"/>
            <a:ext cx="7086600" cy="6305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F3B4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What is it?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E3C6BE-8A69-4CB7-9683-713E8957D4FE}"/>
              </a:ext>
            </a:extLst>
          </p:cNvPr>
          <p:cNvSpPr txBox="1"/>
          <p:nvPr/>
        </p:nvSpPr>
        <p:spPr>
          <a:xfrm rot="545390">
            <a:off x="6393252" y="4214680"/>
            <a:ext cx="1603369" cy="584775"/>
          </a:xfrm>
          <a:prstGeom prst="rect">
            <a:avLst/>
          </a:prstGeom>
          <a:solidFill>
            <a:srgbClr val="FC4C0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Agency FB" panose="020B0503020202020204" pitchFamily="34" charset="0"/>
                <a:cs typeface="Aharoni" panose="020B0604020202020204" pitchFamily="2" charset="-79"/>
              </a:rPr>
              <a:t>GET WORK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51D9E2-BE27-4419-96EC-C704DB267647}"/>
              </a:ext>
            </a:extLst>
          </p:cNvPr>
          <p:cNvSpPr txBox="1"/>
          <p:nvPr/>
        </p:nvSpPr>
        <p:spPr>
          <a:xfrm rot="826596">
            <a:off x="6250306" y="4952392"/>
            <a:ext cx="1899140" cy="584775"/>
          </a:xfrm>
          <a:prstGeom prst="rect">
            <a:avLst/>
          </a:prstGeom>
          <a:solidFill>
            <a:srgbClr val="5CB8B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rgbClr val="7C878E"/>
                </a:solidFill>
                <a:latin typeface="Agency FB" panose="020B0503020202020204" pitchFamily="34" charset="0"/>
                <a:cs typeface="Aharoni" panose="020B0604020202020204" pitchFamily="2" charset="-79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EXPERIENCE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F43C36-B19A-45BC-9033-A4151BB3B786}"/>
              </a:ext>
            </a:extLst>
          </p:cNvPr>
          <p:cNvSpPr txBox="1"/>
          <p:nvPr/>
        </p:nvSpPr>
        <p:spPr>
          <a:xfrm rot="1152423">
            <a:off x="6033577" y="5707325"/>
            <a:ext cx="2224380" cy="584775"/>
          </a:xfrm>
          <a:prstGeom prst="rect">
            <a:avLst/>
          </a:prstGeom>
          <a:solidFill>
            <a:srgbClr val="7C878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rgbClr val="7C878E"/>
                </a:solidFill>
                <a:latin typeface="Agency FB" panose="020B0503020202020204" pitchFamily="34" charset="0"/>
                <a:cs typeface="Aharoni" panose="020B0604020202020204" pitchFamily="2" charset="-79"/>
              </a:defRPr>
            </a:lvl1pPr>
          </a:lstStyle>
          <a:p>
            <a:r>
              <a:rPr lang="en-GB" dirty="0">
                <a:solidFill>
                  <a:srgbClr val="FC4C02"/>
                </a:solidFill>
              </a:rPr>
              <a:t>GET QUALIFIED</a:t>
            </a: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2FC0191D-3DEC-46F5-ADAE-BE6984A0E4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7" y="6022731"/>
            <a:ext cx="619369" cy="6193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703"/>
    </mc:Choice>
    <mc:Fallback xmlns="">
      <p:transition spd="slow" advTm="78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427" y="-52806"/>
            <a:ext cx="8229600" cy="1179968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solidFill>
                  <a:srgbClr val="2F3B47"/>
                </a:solidFill>
                <a:latin typeface="+mn-lt"/>
              </a:rPr>
              <a:t>FA @ West College Scotland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401" y="1122277"/>
            <a:ext cx="5277654" cy="4912411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FC4C02"/>
              </a:buClr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rgbClr val="2F3B47"/>
                </a:solidFill>
              </a:rPr>
              <a:t>2 Frameworks available</a:t>
            </a:r>
          </a:p>
          <a:p>
            <a:pPr lvl="1">
              <a:buClr>
                <a:srgbClr val="FC4C02"/>
              </a:buClr>
              <a:buFont typeface="Symbol" panose="05050102010706020507" pitchFamily="18" charset="2"/>
              <a:buChar char=""/>
            </a:pPr>
            <a:r>
              <a:rPr lang="en-US" sz="2000" dirty="0">
                <a:solidFill>
                  <a:srgbClr val="2F3B47"/>
                </a:solidFill>
              </a:rPr>
              <a:t>Engineering Systems</a:t>
            </a:r>
          </a:p>
          <a:p>
            <a:pPr lvl="1">
              <a:buClr>
                <a:srgbClr val="FC4C02"/>
              </a:buClr>
              <a:buFont typeface="Symbol" panose="05050102010706020507" pitchFamily="18" charset="2"/>
              <a:buChar char=""/>
            </a:pPr>
            <a:r>
              <a:rPr lang="en-US" sz="2000" dirty="0">
                <a:solidFill>
                  <a:srgbClr val="2F3B47"/>
                </a:solidFill>
              </a:rPr>
              <a:t>Digital Manufacturing</a:t>
            </a:r>
          </a:p>
          <a:p>
            <a:pPr>
              <a:buClr>
                <a:srgbClr val="FC4C02"/>
              </a:buClr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rgbClr val="2F3B47"/>
                </a:solidFill>
              </a:rPr>
              <a:t>2 delivery modes available</a:t>
            </a:r>
          </a:p>
          <a:p>
            <a:pPr lvl="1">
              <a:buClr>
                <a:srgbClr val="FC4C02"/>
              </a:buClr>
              <a:buFont typeface="Symbol" panose="05050102010706020507" pitchFamily="18" charset="2"/>
              <a:buChar char=""/>
            </a:pPr>
            <a:r>
              <a:rPr lang="en-US" sz="2000" dirty="0">
                <a:solidFill>
                  <a:srgbClr val="2F3B47"/>
                </a:solidFill>
              </a:rPr>
              <a:t>2 year program, two ½ days in 1</a:t>
            </a:r>
            <a:r>
              <a:rPr lang="en-US" sz="2000" baseline="30000" dirty="0">
                <a:solidFill>
                  <a:srgbClr val="2F3B47"/>
                </a:solidFill>
              </a:rPr>
              <a:t>st</a:t>
            </a:r>
            <a:r>
              <a:rPr lang="en-US" sz="2000" dirty="0">
                <a:solidFill>
                  <a:srgbClr val="2F3B47"/>
                </a:solidFill>
              </a:rPr>
              <a:t> year, four ½ days in 2</a:t>
            </a:r>
            <a:r>
              <a:rPr lang="en-US" sz="2000" baseline="30000" dirty="0">
                <a:solidFill>
                  <a:srgbClr val="2F3B47"/>
                </a:solidFill>
              </a:rPr>
              <a:t>nd</a:t>
            </a:r>
            <a:r>
              <a:rPr lang="en-US" sz="2000" dirty="0">
                <a:solidFill>
                  <a:srgbClr val="2F3B47"/>
                </a:solidFill>
              </a:rPr>
              <a:t> year.</a:t>
            </a:r>
          </a:p>
          <a:p>
            <a:pPr lvl="1">
              <a:buClr>
                <a:srgbClr val="FC4C02"/>
              </a:buClr>
              <a:buFont typeface="Symbol" panose="05050102010706020507" pitchFamily="18" charset="2"/>
              <a:buChar char=""/>
            </a:pPr>
            <a:r>
              <a:rPr lang="en-US" sz="2000" dirty="0">
                <a:solidFill>
                  <a:srgbClr val="2F3B47"/>
                </a:solidFill>
              </a:rPr>
              <a:t>Short delivery 1 year program, 3 full days per week.</a:t>
            </a:r>
          </a:p>
          <a:p>
            <a:pPr>
              <a:buClr>
                <a:srgbClr val="FC4C02"/>
              </a:buClr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rgbClr val="2F3B47"/>
                </a:solidFill>
              </a:rPr>
              <a:t>Entry requirements: National 5</a:t>
            </a:r>
          </a:p>
          <a:p>
            <a:pPr lvl="1">
              <a:buClr>
                <a:srgbClr val="FC4C02"/>
              </a:buClr>
              <a:buFont typeface="Symbol" panose="05050102010706020507" pitchFamily="18" charset="2"/>
              <a:buChar char=""/>
            </a:pPr>
            <a:r>
              <a:rPr lang="en-US" sz="2000" dirty="0" err="1">
                <a:solidFill>
                  <a:srgbClr val="2F3B47"/>
                </a:solidFill>
              </a:rPr>
              <a:t>Maths</a:t>
            </a:r>
            <a:endParaRPr lang="en-US" sz="2000" dirty="0">
              <a:solidFill>
                <a:srgbClr val="2F3B47"/>
              </a:solidFill>
            </a:endParaRPr>
          </a:p>
          <a:p>
            <a:pPr lvl="1">
              <a:buClr>
                <a:srgbClr val="FC4C02"/>
              </a:buClr>
              <a:buFont typeface="Symbol" panose="05050102010706020507" pitchFamily="18" charset="2"/>
              <a:buChar char=""/>
            </a:pPr>
            <a:r>
              <a:rPr lang="en-US" sz="2000" dirty="0">
                <a:solidFill>
                  <a:srgbClr val="2F3B47"/>
                </a:solidFill>
              </a:rPr>
              <a:t>Physics (other subjects considered) </a:t>
            </a:r>
          </a:p>
          <a:p>
            <a:pPr>
              <a:buClr>
                <a:srgbClr val="FC4C02"/>
              </a:buClr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rgbClr val="2F3B47"/>
                </a:solidFill>
              </a:rPr>
              <a:t>Work towards an NC at level 6 and an SVQ level 5</a:t>
            </a:r>
          </a:p>
          <a:p>
            <a:pPr>
              <a:buClr>
                <a:srgbClr val="FC4C02"/>
              </a:buClr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rgbClr val="2F3B47"/>
                </a:solidFill>
              </a:rPr>
              <a:t>If Successful gain access to HN Engineering courses at WCS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73EEB1-381D-454F-A604-FCC91DC40955}"/>
              </a:ext>
            </a:extLst>
          </p:cNvPr>
          <p:cNvSpPr txBox="1"/>
          <p:nvPr/>
        </p:nvSpPr>
        <p:spPr>
          <a:xfrm rot="20402500">
            <a:off x="4988482" y="4495208"/>
            <a:ext cx="3765057" cy="1685277"/>
          </a:xfrm>
          <a:prstGeom prst="rect">
            <a:avLst/>
          </a:prstGeom>
          <a:solidFill>
            <a:srgbClr val="5CB8B2"/>
          </a:solidFill>
        </p:spPr>
        <p:txBody>
          <a:bodyPr wrap="square" rtlCol="0" anchor="ctr" anchorCtr="1">
            <a:noAutofit/>
          </a:bodyPr>
          <a:lstStyle/>
          <a:p>
            <a:r>
              <a:rPr lang="en-GB" sz="2000" i="0" dirty="0">
                <a:solidFill>
                  <a:schemeClr val="bg1"/>
                </a:solidFill>
                <a:effectLst/>
                <a:latin typeface="Agency FB" panose="020B0503020202020204" pitchFamily="34" charset="0"/>
              </a:rPr>
              <a:t>“The Foundation Apprenticeship has given me an insight into what College is all about and I’ve enjoyed the hands on experience I’d gained.”  </a:t>
            </a:r>
          </a:p>
          <a:p>
            <a:r>
              <a:rPr lang="en-GB" sz="2000" i="0" dirty="0">
                <a:solidFill>
                  <a:schemeClr val="bg1"/>
                </a:solidFill>
                <a:effectLst/>
                <a:latin typeface="Agency FB" panose="020B0503020202020204" pitchFamily="34" charset="0"/>
              </a:rPr>
              <a:t>Declan, 17, FA Eng sys.</a:t>
            </a:r>
            <a:endParaRPr lang="en-GB" sz="20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1C9DEA-CE5D-4D58-A20E-B63DCCC081CC}"/>
              </a:ext>
            </a:extLst>
          </p:cNvPr>
          <p:cNvSpPr txBox="1"/>
          <p:nvPr/>
        </p:nvSpPr>
        <p:spPr>
          <a:xfrm rot="954927">
            <a:off x="5615850" y="1345524"/>
            <a:ext cx="3241094" cy="1445580"/>
          </a:xfrm>
          <a:prstGeom prst="rect">
            <a:avLst/>
          </a:prstGeom>
          <a:solidFill>
            <a:srgbClr val="FC4C02"/>
          </a:solidFill>
        </p:spPr>
        <p:txBody>
          <a:bodyPr wrap="square" rtlCol="0" anchor="ctr" anchorCtr="1">
            <a:noAutofit/>
          </a:bodyPr>
          <a:lstStyle>
            <a:defPPr>
              <a:defRPr lang="en-US"/>
            </a:defPPr>
            <a:lvl1pPr>
              <a:defRPr b="1" i="0">
                <a:solidFill>
                  <a:schemeClr val="bg1"/>
                </a:solidFill>
                <a:effectLst/>
                <a:latin typeface="Bahnschrift Light Condensed" panose="020B0502040204020203" pitchFamily="34" charset="0"/>
              </a:defRPr>
            </a:lvl1pPr>
          </a:lstStyle>
          <a:p>
            <a:r>
              <a:rPr lang="en-GB" sz="2000" b="0" dirty="0">
                <a:latin typeface="Agency FB" panose="020B0503020202020204" pitchFamily="34" charset="0"/>
              </a:rPr>
              <a:t>“You’re treated like a grownup when you’re in college and have more independence.” </a:t>
            </a:r>
          </a:p>
          <a:p>
            <a:r>
              <a:rPr lang="en-GB" sz="2000" b="0" dirty="0">
                <a:latin typeface="Agency FB" panose="020B0503020202020204" pitchFamily="34" charset="0"/>
              </a:rPr>
              <a:t>Connor, 17, FA Eng sys.</a:t>
            </a: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7FFC5ADA-5EC4-41D6-A69B-65A62A3A6EA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982.67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80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556"/>
    </mc:Choice>
    <mc:Fallback xmlns="">
      <p:transition spd="slow" advTm="100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426" y="5382"/>
            <a:ext cx="8229600" cy="1179968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solidFill>
                  <a:srgbClr val="2F3B47"/>
                </a:solidFill>
                <a:latin typeface="Agency FB" panose="020B0503020202020204" pitchFamily="34" charset="0"/>
              </a:rPr>
              <a:t>Framework</a:t>
            </a:r>
          </a:p>
        </p:txBody>
      </p:sp>
      <p:sp>
        <p:nvSpPr>
          <p:cNvPr id="9" name="Rectangle 8"/>
          <p:cNvSpPr/>
          <p:nvPr/>
        </p:nvSpPr>
        <p:spPr>
          <a:xfrm>
            <a:off x="646043" y="1617318"/>
            <a:ext cx="4651514" cy="4770537"/>
          </a:xfrm>
          <a:prstGeom prst="rect">
            <a:avLst/>
          </a:prstGeom>
          <a:ln w="28575">
            <a:solidFill>
              <a:srgbClr val="5CB8B2"/>
            </a:solidFill>
          </a:ln>
          <a:effectLst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F3B47"/>
                </a:solidFill>
              </a:rPr>
              <a:t>NC Engineering systems SCQF Level 6</a:t>
            </a:r>
          </a:p>
          <a:p>
            <a:pPr marL="285750" indent="-285750">
              <a:buClr>
                <a:srgbClr val="FC4C02"/>
              </a:buClr>
              <a:buFont typeface="Calibri" panose="020F0502020204030204" pitchFamily="34" charset="0"/>
              <a:buChar char="•"/>
            </a:pPr>
            <a:r>
              <a:rPr lang="en-US" sz="1400" dirty="0">
                <a:solidFill>
                  <a:srgbClr val="2F3B47"/>
                </a:solidFill>
              </a:rPr>
              <a:t>Communications</a:t>
            </a:r>
          </a:p>
          <a:p>
            <a:pPr marL="285750" indent="-285750">
              <a:buClr>
                <a:srgbClr val="FC4C02"/>
              </a:buClr>
              <a:buFont typeface="Calibri" panose="020F0502020204030204" pitchFamily="34" charset="0"/>
              <a:buChar char="•"/>
            </a:pPr>
            <a:r>
              <a:rPr lang="en-US" sz="1400" dirty="0">
                <a:solidFill>
                  <a:srgbClr val="2F3B47"/>
                </a:solidFill>
              </a:rPr>
              <a:t>Maths: Tech 1</a:t>
            </a:r>
          </a:p>
          <a:p>
            <a:pPr marL="285750" indent="-285750">
              <a:buClr>
                <a:srgbClr val="FC4C02"/>
              </a:buClr>
              <a:buFont typeface="Calibri" panose="020F0502020204030204" pitchFamily="34" charset="0"/>
              <a:buChar char="•"/>
            </a:pPr>
            <a:r>
              <a:rPr lang="en-US" sz="1400" dirty="0">
                <a:solidFill>
                  <a:srgbClr val="2F3B47"/>
                </a:solidFill>
              </a:rPr>
              <a:t>Applying IT</a:t>
            </a:r>
          </a:p>
          <a:p>
            <a:pPr marL="285750" indent="-285750">
              <a:buClr>
                <a:srgbClr val="FC4C02"/>
              </a:buClr>
              <a:buFont typeface="Calibri" panose="020F0502020204030204" pitchFamily="34" charset="0"/>
              <a:buChar char="•"/>
            </a:pPr>
            <a:r>
              <a:rPr lang="en-US" sz="1400" dirty="0">
                <a:solidFill>
                  <a:srgbClr val="2F3B47"/>
                </a:solidFill>
              </a:rPr>
              <a:t>Electrical Principles</a:t>
            </a:r>
          </a:p>
          <a:p>
            <a:pPr marL="285750" indent="-285750">
              <a:buClr>
                <a:srgbClr val="FC4C02"/>
              </a:buClr>
              <a:buFont typeface="Calibri" panose="020F0502020204030204" pitchFamily="34" charset="0"/>
              <a:buChar char="•"/>
            </a:pPr>
            <a:r>
              <a:rPr lang="en-US" sz="1400" dirty="0">
                <a:solidFill>
                  <a:srgbClr val="2F3B47"/>
                </a:solidFill>
              </a:rPr>
              <a:t>Graphical Engineering Comms</a:t>
            </a:r>
          </a:p>
          <a:p>
            <a:pPr marL="285750" indent="-285750">
              <a:buClr>
                <a:srgbClr val="FC4C02"/>
              </a:buClr>
              <a:buFont typeface="Calibri" panose="020F0502020204030204" pitchFamily="34" charset="0"/>
              <a:buChar char="•"/>
            </a:pPr>
            <a:r>
              <a:rPr lang="en-US" sz="1400" dirty="0">
                <a:solidFill>
                  <a:srgbClr val="2F3B47"/>
                </a:solidFill>
              </a:rPr>
              <a:t>Single &amp; Three Phase Principles</a:t>
            </a:r>
          </a:p>
          <a:p>
            <a:pPr marL="285750" indent="-285750">
              <a:buClr>
                <a:srgbClr val="FC4C02"/>
              </a:buClr>
              <a:buFont typeface="Calibri" panose="020F0502020204030204" pitchFamily="34" charset="0"/>
              <a:buChar char="•"/>
            </a:pPr>
            <a:r>
              <a:rPr lang="en-US" sz="1400" dirty="0">
                <a:solidFill>
                  <a:srgbClr val="2F3B47"/>
                </a:solidFill>
              </a:rPr>
              <a:t>Engineering Materials</a:t>
            </a:r>
          </a:p>
          <a:p>
            <a:pPr marL="285750" indent="-285750">
              <a:buClr>
                <a:srgbClr val="FC4C02"/>
              </a:buClr>
              <a:buFont typeface="Calibri" panose="020F0502020204030204" pitchFamily="34" charset="0"/>
              <a:buChar char="•"/>
            </a:pPr>
            <a:r>
              <a:rPr lang="en-US" sz="1400" dirty="0">
                <a:solidFill>
                  <a:srgbClr val="2F3B47"/>
                </a:solidFill>
              </a:rPr>
              <a:t>Mechanical Engineering Principles</a:t>
            </a:r>
          </a:p>
          <a:p>
            <a:pPr marL="285750" indent="-285750">
              <a:buClr>
                <a:srgbClr val="FC4C02"/>
              </a:buClr>
              <a:buFont typeface="Calibri" panose="020F0502020204030204" pitchFamily="34" charset="0"/>
              <a:buChar char="•"/>
            </a:pPr>
            <a:r>
              <a:rPr lang="en-US" sz="1400" dirty="0">
                <a:solidFill>
                  <a:srgbClr val="2F3B47"/>
                </a:solidFill>
              </a:rPr>
              <a:t>Engineering Dynamics</a:t>
            </a:r>
          </a:p>
          <a:p>
            <a:pPr marL="285750" indent="-285750">
              <a:buClr>
                <a:srgbClr val="FC4C02"/>
              </a:buClr>
              <a:buFont typeface="Calibri" panose="020F0502020204030204" pitchFamily="34" charset="0"/>
              <a:buChar char="•"/>
            </a:pPr>
            <a:r>
              <a:rPr lang="en-US" sz="1400" dirty="0">
                <a:solidFill>
                  <a:srgbClr val="2F3B47"/>
                </a:solidFill>
              </a:rPr>
              <a:t>Material Removal Practice: Turning</a:t>
            </a:r>
          </a:p>
          <a:p>
            <a:pPr marL="285750" indent="-285750">
              <a:buClr>
                <a:srgbClr val="FC4C02"/>
              </a:buClr>
              <a:buFont typeface="Calibri" panose="020F0502020204030204" pitchFamily="34" charset="0"/>
              <a:buChar char="•"/>
            </a:pPr>
            <a:r>
              <a:rPr lang="en-US" sz="1400" dirty="0">
                <a:solidFill>
                  <a:srgbClr val="2F3B47"/>
                </a:solidFill>
              </a:rPr>
              <a:t>CAD for Engineers</a:t>
            </a:r>
          </a:p>
          <a:p>
            <a:endParaRPr lang="en-US" sz="800" dirty="0">
              <a:solidFill>
                <a:srgbClr val="2F3B47"/>
              </a:solidFill>
            </a:endParaRPr>
          </a:p>
          <a:p>
            <a:r>
              <a:rPr lang="en-US" dirty="0">
                <a:solidFill>
                  <a:srgbClr val="2F3B47"/>
                </a:solidFill>
              </a:rPr>
              <a:t>SVQ in Performing Engineering Operations at SCQF Level 5</a:t>
            </a:r>
          </a:p>
          <a:p>
            <a:pPr marL="285750" indent="-285750">
              <a:buClr>
                <a:srgbClr val="FC4C02"/>
              </a:buClr>
              <a:buFont typeface="Calibri" panose="020F0502020204030204" pitchFamily="34" charset="0"/>
              <a:buChar char="•"/>
            </a:pPr>
            <a:r>
              <a:rPr lang="en-US" sz="1400" dirty="0">
                <a:solidFill>
                  <a:srgbClr val="2F3B47"/>
                </a:solidFill>
              </a:rPr>
              <a:t>Complying with Statutory Regulations and Organizational Safety Requirements</a:t>
            </a:r>
          </a:p>
          <a:p>
            <a:pPr marL="285750" indent="-285750">
              <a:buClr>
                <a:srgbClr val="FC4C02"/>
              </a:buClr>
              <a:buFont typeface="Calibri" panose="020F0502020204030204" pitchFamily="34" charset="0"/>
              <a:buChar char="•"/>
            </a:pPr>
            <a:r>
              <a:rPr lang="en-US" sz="1400" dirty="0">
                <a:solidFill>
                  <a:srgbClr val="2F3B47"/>
                </a:solidFill>
              </a:rPr>
              <a:t>Interpreting Engineering Data and Documentation</a:t>
            </a:r>
          </a:p>
          <a:p>
            <a:pPr marL="285750" indent="-285750">
              <a:buClr>
                <a:srgbClr val="FC4C02"/>
              </a:buClr>
              <a:buFont typeface="Calibri" panose="020F0502020204030204" pitchFamily="34" charset="0"/>
              <a:buChar char="•"/>
            </a:pPr>
            <a:r>
              <a:rPr lang="en-US" sz="1400" dirty="0">
                <a:solidFill>
                  <a:srgbClr val="2F3B47"/>
                </a:solidFill>
              </a:rPr>
              <a:t>Working Efficiently and Effectively in Engineering</a:t>
            </a:r>
          </a:p>
          <a:p>
            <a:pPr marL="285750" indent="-285750">
              <a:buClr>
                <a:srgbClr val="FC4C02"/>
              </a:buClr>
              <a:buFont typeface="Calibri" panose="020F0502020204030204" pitchFamily="34" charset="0"/>
              <a:buChar char="•"/>
            </a:pPr>
            <a:r>
              <a:rPr lang="en-US" sz="1400" dirty="0">
                <a:solidFill>
                  <a:srgbClr val="2F3B47"/>
                </a:solidFill>
              </a:rPr>
              <a:t>Preparing and Using Lathes for Turning Operations</a:t>
            </a:r>
          </a:p>
          <a:p>
            <a:pPr marL="285750" indent="-285750">
              <a:buClr>
                <a:srgbClr val="FC4C02"/>
              </a:buClr>
              <a:buFont typeface="Calibri" panose="020F0502020204030204" pitchFamily="34" charset="0"/>
              <a:buChar char="•"/>
            </a:pPr>
            <a:r>
              <a:rPr lang="en-US" sz="1400" dirty="0">
                <a:solidFill>
                  <a:srgbClr val="2F3B47"/>
                </a:solidFill>
              </a:rPr>
              <a:t>Producing Mechanical Assemblies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2811FC-52C7-4F39-B2D4-FCE9B7181548}"/>
              </a:ext>
            </a:extLst>
          </p:cNvPr>
          <p:cNvSpPr txBox="1"/>
          <p:nvPr/>
        </p:nvSpPr>
        <p:spPr>
          <a:xfrm rot="21440957">
            <a:off x="5696317" y="1159072"/>
            <a:ext cx="2601535" cy="584775"/>
          </a:xfrm>
          <a:prstGeom prst="rect">
            <a:avLst/>
          </a:prstGeom>
          <a:solidFill>
            <a:srgbClr val="FC4C0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Agency FB" panose="020B0503020202020204" pitchFamily="34" charset="0"/>
                <a:cs typeface="Aharoni" panose="020B0604020202020204" pitchFamily="2" charset="-79"/>
              </a:rPr>
              <a:t>DEVELOPMENT OF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E02BA3-C795-488B-BF14-EF59870DC2FA}"/>
              </a:ext>
            </a:extLst>
          </p:cNvPr>
          <p:cNvSpPr txBox="1"/>
          <p:nvPr/>
        </p:nvSpPr>
        <p:spPr>
          <a:xfrm rot="122163">
            <a:off x="5703819" y="1908668"/>
            <a:ext cx="2194228" cy="584775"/>
          </a:xfrm>
          <a:prstGeom prst="rect">
            <a:avLst/>
          </a:prstGeom>
          <a:solidFill>
            <a:srgbClr val="5CB8B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rgbClr val="7C878E"/>
                </a:solidFill>
                <a:latin typeface="Agency FB" panose="020B0503020202020204" pitchFamily="34" charset="0"/>
                <a:cs typeface="Aharoni" panose="020B0604020202020204" pitchFamily="2" charset="-79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PRACTICAL &amp;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A8EA55-289F-453C-8A22-3998B6C0CED5}"/>
              </a:ext>
            </a:extLst>
          </p:cNvPr>
          <p:cNvSpPr txBox="1"/>
          <p:nvPr/>
        </p:nvSpPr>
        <p:spPr>
          <a:xfrm rot="21323531">
            <a:off x="5684495" y="2667438"/>
            <a:ext cx="2706932" cy="584775"/>
          </a:xfrm>
          <a:prstGeom prst="rect">
            <a:avLst/>
          </a:prstGeom>
          <a:solidFill>
            <a:srgbClr val="7C878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rgbClr val="7C878E"/>
                </a:solidFill>
                <a:latin typeface="Agency FB" panose="020B0503020202020204" pitchFamily="34" charset="0"/>
                <a:cs typeface="Aharoni" panose="020B0604020202020204" pitchFamily="2" charset="-79"/>
              </a:defRPr>
            </a:lvl1pPr>
          </a:lstStyle>
          <a:p>
            <a:r>
              <a:rPr lang="en-GB" dirty="0">
                <a:solidFill>
                  <a:srgbClr val="FC4C02"/>
                </a:solidFill>
              </a:rPr>
              <a:t>TECHNICAL SKILLS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9D6078-9FCE-4E78-952D-703514A0E44F}"/>
              </a:ext>
            </a:extLst>
          </p:cNvPr>
          <p:cNvSpPr txBox="1"/>
          <p:nvPr/>
        </p:nvSpPr>
        <p:spPr>
          <a:xfrm rot="285494">
            <a:off x="6583308" y="3998771"/>
            <a:ext cx="2007504" cy="584775"/>
          </a:xfrm>
          <a:prstGeom prst="rect">
            <a:avLst/>
          </a:prstGeom>
          <a:solidFill>
            <a:srgbClr val="5CB8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C4C02"/>
                </a:solidFill>
                <a:latin typeface="Agency FB" panose="020B0503020202020204" pitchFamily="34" charset="0"/>
                <a:cs typeface="Aharoni" panose="020B0604020202020204" pitchFamily="2" charset="-79"/>
              </a:rPr>
              <a:t>MECHANICAL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2BF365-2644-41FC-956E-3C6FFCBC7144}"/>
              </a:ext>
            </a:extLst>
          </p:cNvPr>
          <p:cNvSpPr txBox="1"/>
          <p:nvPr/>
        </p:nvSpPr>
        <p:spPr>
          <a:xfrm rot="566700">
            <a:off x="7629699" y="4795012"/>
            <a:ext cx="788253" cy="584775"/>
          </a:xfrm>
          <a:prstGeom prst="rect">
            <a:avLst/>
          </a:prstGeom>
          <a:solidFill>
            <a:srgbClr val="7C878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rgbClr val="7C878E"/>
                </a:solidFill>
                <a:latin typeface="Agency FB" panose="020B0503020202020204" pitchFamily="34" charset="0"/>
                <a:cs typeface="Aharoni" panose="020B0604020202020204" pitchFamily="2" charset="-79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AND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931F12-06DD-4447-926C-28A241927B46}"/>
              </a:ext>
            </a:extLst>
          </p:cNvPr>
          <p:cNvSpPr txBox="1"/>
          <p:nvPr/>
        </p:nvSpPr>
        <p:spPr>
          <a:xfrm rot="21215549">
            <a:off x="6360650" y="5631292"/>
            <a:ext cx="2224380" cy="584775"/>
          </a:xfrm>
          <a:prstGeom prst="rect">
            <a:avLst/>
          </a:prstGeom>
          <a:solidFill>
            <a:srgbClr val="FC4C02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rgbClr val="7C878E"/>
                </a:solidFill>
                <a:latin typeface="Agency FB" panose="020B0503020202020204" pitchFamily="34" charset="0"/>
                <a:cs typeface="Aharoni" panose="020B0604020202020204" pitchFamily="2" charset="-79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ELECTRICAL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FB5035-03D7-4506-8F8D-504C3462DCDA}"/>
              </a:ext>
            </a:extLst>
          </p:cNvPr>
          <p:cNvSpPr txBox="1"/>
          <p:nvPr/>
        </p:nvSpPr>
        <p:spPr>
          <a:xfrm rot="21440957">
            <a:off x="568388" y="972769"/>
            <a:ext cx="4123987" cy="646331"/>
          </a:xfrm>
          <a:prstGeom prst="rect">
            <a:avLst/>
          </a:prstGeom>
          <a:solidFill>
            <a:srgbClr val="FC4C0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  <a:latin typeface="Agency FB" panose="020B0503020202020204" pitchFamily="34" charset="0"/>
                <a:cs typeface="Aharoni" panose="020B0604020202020204" pitchFamily="2" charset="-79"/>
              </a:rPr>
              <a:t> FA Engineering Systems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E8E8BE8-7B82-48EF-803E-F632DEBB6F0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" end="2160.725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72581" y="6094680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738"/>
    </mc:Choice>
    <mc:Fallback xmlns="">
      <p:transition spd="slow" advTm="105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903" x="1470025" y="6824663"/>
          <p14:tracePt t="31914" x="1487488" y="6799263"/>
          <p14:tracePt t="31920" x="1512888" y="6772275"/>
          <p14:tracePt t="31925" x="1520825" y="6746875"/>
          <p14:tracePt t="31933" x="1546225" y="6721475"/>
          <p14:tracePt t="31945" x="1589088" y="6662738"/>
          <p14:tracePt t="31949" x="1606550" y="6627813"/>
          <p14:tracePt t="31962" x="1614488" y="6611938"/>
          <p14:tracePt t="31965" x="1639888" y="6594475"/>
          <p14:tracePt t="31973" x="1657350" y="6569075"/>
          <p14:tracePt t="31982" x="1690688" y="6535738"/>
          <p14:tracePt t="31989" x="1725613" y="6500813"/>
          <p14:tracePt t="31997" x="1758950" y="6450013"/>
          <p14:tracePt t="32005" x="1801813" y="6407150"/>
          <p14:tracePt t="32013" x="1835150" y="6373813"/>
          <p14:tracePt t="32022" x="1878013" y="6330950"/>
          <p14:tracePt t="32029" x="1911350" y="6297613"/>
          <p14:tracePt t="32037" x="1938338" y="6272213"/>
          <p14:tracePt t="32046" x="1954213" y="6254750"/>
          <p14:tracePt t="32053" x="1989138" y="6221413"/>
          <p14:tracePt t="32062" x="2005013" y="6194425"/>
          <p14:tracePt t="32070" x="2022475" y="6169025"/>
          <p14:tracePt t="32078" x="2039938" y="6127750"/>
          <p14:tracePt t="32085" x="2055813" y="6102350"/>
          <p14:tracePt t="32095" x="2082800" y="6059488"/>
          <p14:tracePt t="32101" x="2124075" y="6016625"/>
          <p14:tracePt t="32111" x="2149475" y="5991225"/>
          <p14:tracePt t="32117" x="2166938" y="5973763"/>
          <p14:tracePt t="32127" x="2184400" y="5948363"/>
          <p14:tracePt t="32133" x="2200275" y="5940425"/>
          <p14:tracePt t="32144" x="2209800" y="5922963"/>
          <p14:tracePt t="32150" x="2227263" y="5889625"/>
          <p14:tracePt t="32158" x="2243138" y="5864225"/>
          <p14:tracePt t="32165" x="2260600" y="5838825"/>
          <p14:tracePt t="32173" x="2286000" y="5795963"/>
          <p14:tracePt t="32181" x="2311400" y="5761038"/>
          <p14:tracePt t="32190" x="2344738" y="5659438"/>
          <p14:tracePt t="32197" x="2379663" y="5557838"/>
          <p14:tracePt t="32205" x="2413000" y="5446713"/>
          <p14:tracePt t="32213" x="2481263" y="5370513"/>
          <p14:tracePt t="32222" x="2524125" y="5311775"/>
          <p14:tracePt t="32229" x="2574925" y="5251450"/>
          <p14:tracePt t="32237" x="2643188" y="5192713"/>
          <p14:tracePt t="32246" x="2693988" y="5157788"/>
          <p14:tracePt t="32253" x="2736850" y="5106988"/>
          <p14:tracePt t="32262" x="2762250" y="5056188"/>
          <p14:tracePt t="32270" x="2787650" y="5030788"/>
          <p14:tracePt t="32279" x="2820988" y="4997450"/>
          <p14:tracePt t="32286" x="2863850" y="4937125"/>
          <p14:tracePt t="32295" x="2881313" y="4894263"/>
          <p14:tracePt t="32301" x="2922588" y="4835525"/>
          <p14:tracePt t="32311" x="2965450" y="4759325"/>
          <p14:tracePt t="32318" x="2990850" y="4708525"/>
          <p14:tracePt t="32327" x="3016250" y="4648200"/>
          <p14:tracePt t="32333" x="3041650" y="4579938"/>
          <p14:tracePt t="32342" x="3059113" y="4546600"/>
          <p14:tracePt t="32349" x="3094038" y="4513263"/>
          <p14:tracePt t="32358" x="3109913" y="4460875"/>
          <p14:tracePt t="32365" x="3119438" y="4427538"/>
          <p14:tracePt t="32375" x="3127375" y="4410075"/>
          <p14:tracePt t="32385" x="3144838" y="4359275"/>
          <p14:tracePt t="32389" x="3152775" y="4333875"/>
          <p14:tracePt t="32397" x="3170238" y="4291013"/>
          <p14:tracePt t="32405" x="3186113" y="4232275"/>
          <p14:tracePt t="32413" x="3195638" y="4197350"/>
          <p14:tracePt t="32421" x="3221038" y="4156075"/>
          <p14:tracePt t="32429" x="3228975" y="4105275"/>
          <p14:tracePt t="32437" x="3228975" y="4079875"/>
          <p14:tracePt t="32446" x="3228975" y="4044950"/>
          <p14:tracePt t="32453" x="3228975" y="4011613"/>
          <p14:tracePt t="32462" x="3228975" y="3986213"/>
          <p14:tracePt t="32469" x="3228975" y="3960813"/>
          <p14:tracePt t="32478" x="3228975" y="3935413"/>
          <p14:tracePt t="32485" x="3228975" y="3917950"/>
          <p14:tracePt t="32494" x="3228975" y="3892550"/>
          <p14:tracePt t="32501" x="3228975" y="3875088"/>
          <p14:tracePt t="32512" x="3228975" y="3849688"/>
          <p14:tracePt t="32517" x="3228975" y="3824288"/>
          <p14:tracePt t="32527" x="3228975" y="3798888"/>
          <p14:tracePt t="32535" x="3228975" y="3773488"/>
          <p14:tracePt t="32541" x="3228975" y="3756025"/>
          <p14:tracePt t="32549" x="3228975" y="3722688"/>
          <p14:tracePt t="32557" x="3228975" y="3697288"/>
          <p14:tracePt t="32565" x="3221038" y="3662363"/>
          <p14:tracePt t="32573" x="3221038" y="3646488"/>
          <p14:tracePt t="32582" x="3211513" y="3619500"/>
          <p14:tracePt t="32590" x="3203575" y="3586163"/>
          <p14:tracePt t="32598" x="3195638" y="3552825"/>
          <p14:tracePt t="32605" x="3186113" y="3535363"/>
          <p14:tracePt t="32613" x="3178175" y="3509963"/>
          <p14:tracePt t="32621" x="3170238" y="3492500"/>
          <p14:tracePt t="32629" x="3160713" y="3475038"/>
          <p14:tracePt t="32638" x="3160713" y="3467100"/>
          <p14:tracePt t="32646" x="3152775" y="3449638"/>
          <p14:tracePt t="32654" x="3152775" y="3433763"/>
          <p14:tracePt t="32669" x="3152775" y="3416300"/>
          <p14:tracePt t="32679" x="3152775" y="3408363"/>
          <p14:tracePt t="32685" x="3152775" y="3390900"/>
          <p14:tracePt t="32694" x="3144838" y="3382963"/>
          <p14:tracePt t="32701" x="3144838" y="3373438"/>
          <p14:tracePt t="32712" x="3144838" y="3365500"/>
          <p14:tracePt t="32717" x="3144838" y="3355975"/>
          <p14:tracePt t="32728" x="3144838" y="3348038"/>
          <p14:tracePt t="32733" x="3144838" y="3340100"/>
          <p14:tracePt t="32741" x="3144838" y="3330575"/>
          <p14:tracePt t="32750" x="3144838" y="3314700"/>
          <p14:tracePt t="32757" x="3135313" y="3305175"/>
          <p14:tracePt t="32765" x="3135313" y="3297238"/>
          <p14:tracePt t="32773" x="3127375" y="3279775"/>
          <p14:tracePt t="32781" x="3127375" y="3263900"/>
          <p14:tracePt t="32789" x="3119438" y="3254375"/>
          <p14:tracePt t="32797" x="3094038" y="3221038"/>
          <p14:tracePt t="32805" x="3076575" y="3203575"/>
          <p14:tracePt t="32813" x="3067050" y="3170238"/>
          <p14:tracePt t="32822" x="3051175" y="3135313"/>
          <p14:tracePt t="32830" x="3033713" y="3109913"/>
          <p14:tracePt t="32838" x="3016250" y="3084513"/>
          <p14:tracePt t="32846" x="2990850" y="3041650"/>
          <p14:tracePt t="32854" x="2974975" y="3016250"/>
          <p14:tracePt t="32863" x="2957513" y="2982913"/>
          <p14:tracePt t="32870" x="2932113" y="2949575"/>
          <p14:tracePt t="32879" x="2914650" y="2932113"/>
          <p14:tracePt t="32885" x="2897188" y="2906713"/>
          <p14:tracePt t="32896" x="2881313" y="2889250"/>
          <p14:tracePt t="32911" x="2871788" y="2881313"/>
          <p14:tracePt t="32934" x="2863850" y="2881313"/>
          <p14:tracePt t="32950" x="2855913" y="2871788"/>
          <p14:tracePt t="32963" x="2846388" y="2871788"/>
          <p14:tracePt t="32965" x="2830513" y="2871788"/>
          <p14:tracePt t="32973" x="2813050" y="2863850"/>
          <p14:tracePt t="32981" x="2778125" y="2855913"/>
          <p14:tracePt t="32989" x="2752725" y="2855913"/>
          <p14:tracePt t="32997" x="2736850" y="2846388"/>
          <p14:tracePt t="33005" x="2719388" y="2838450"/>
          <p14:tracePt t="33013" x="2701925" y="2838450"/>
          <p14:tracePt t="33021" x="2676525" y="2830513"/>
          <p14:tracePt t="33030" x="2643188" y="2820988"/>
          <p14:tracePt t="33037" x="2625725" y="2813050"/>
          <p14:tracePt t="33046" x="2600325" y="2805113"/>
          <p14:tracePt t="33053" x="2557463" y="2787650"/>
          <p14:tracePt t="33065" x="2524125" y="2778125"/>
          <p14:tracePt t="33073" x="2489200" y="2762250"/>
          <p14:tracePt t="33081" x="2438400" y="2736850"/>
          <p14:tracePt t="33090" x="2413000" y="2736850"/>
          <p14:tracePt t="33097" x="2387600" y="2727325"/>
          <p14:tracePt t="33105" x="2371725" y="2719388"/>
          <p14:tracePt t="33113" x="2354263" y="2719388"/>
          <p14:tracePt t="33122" x="2344738" y="2719388"/>
          <p14:tracePt t="33130" x="2328863" y="2711450"/>
          <p14:tracePt t="33138" x="2311400" y="2711450"/>
          <p14:tracePt t="33146" x="2303463" y="2711450"/>
          <p14:tracePt t="33154" x="2286000" y="2711450"/>
          <p14:tracePt t="33163" x="2268538" y="2701925"/>
          <p14:tracePt t="33179" x="2260600" y="2701925"/>
          <p14:tracePt t="33185" x="2252663" y="2701925"/>
          <p14:tracePt t="33195" x="2243138" y="2701925"/>
          <p14:tracePt t="33201" x="2243138" y="2693988"/>
          <p14:tracePt t="33212" x="2235200" y="2693988"/>
          <p14:tracePt t="33218" x="2209800" y="2693988"/>
          <p14:tracePt t="33226" x="2184400" y="2693988"/>
          <p14:tracePt t="33234" x="2159000" y="2686050"/>
          <p14:tracePt t="33242" x="2116138" y="2686050"/>
          <p14:tracePt t="33250" x="2090738" y="2676525"/>
          <p14:tracePt t="33257" x="2055813" y="2676525"/>
          <p14:tracePt t="33265" x="2030413" y="2676525"/>
          <p14:tracePt t="33273" x="1997075" y="2676525"/>
          <p14:tracePt t="33281" x="1963738" y="2676525"/>
          <p14:tracePt t="33290" x="1920875" y="2676525"/>
          <p14:tracePt t="33297" x="1878013" y="2676525"/>
          <p14:tracePt t="33305" x="1852613" y="2676525"/>
          <p14:tracePt t="33314" x="1819275" y="2676525"/>
          <p14:tracePt t="33321" x="1801813" y="2676525"/>
          <p14:tracePt t="33330" x="1784350" y="2676525"/>
          <p14:tracePt t="33338" x="1766888" y="2676525"/>
          <p14:tracePt t="33346" x="1751013" y="2676525"/>
          <p14:tracePt t="33354" x="1733550" y="2676525"/>
          <p14:tracePt t="33370" x="1725613" y="2676525"/>
          <p14:tracePt t="33386" x="1716088" y="2676525"/>
          <p14:tracePt t="33394" x="1708150" y="2676525"/>
          <p14:tracePt t="33402" x="1700213" y="2676525"/>
          <p14:tracePt t="33413" x="1665288" y="2676525"/>
          <p14:tracePt t="33418" x="1649413" y="2676525"/>
          <p14:tracePt t="33425" x="1589088" y="2676525"/>
          <p14:tracePt t="33433" x="1530350" y="2676525"/>
          <p14:tracePt t="33441" x="1477963" y="2676525"/>
          <p14:tracePt t="33449" x="1376363" y="2676525"/>
          <p14:tracePt t="33457" x="1308100" y="2676525"/>
          <p14:tracePt t="33465" x="1223963" y="2676525"/>
          <p14:tracePt t="33473" x="1122363" y="2676525"/>
          <p14:tracePt t="33481" x="1054100" y="2676525"/>
          <p14:tracePt t="33490" x="993775" y="2660650"/>
          <p14:tracePt t="33497" x="942975" y="2660650"/>
          <p14:tracePt t="33505" x="925513" y="2651125"/>
          <p14:tracePt t="33514" x="909638" y="2651125"/>
          <p14:tracePt t="33521" x="900113" y="2651125"/>
          <p14:tracePt t="33627" x="892175" y="2651125"/>
          <p14:tracePt t="33737" x="900113" y="2651125"/>
          <p14:tracePt t="33746" x="909638" y="2651125"/>
          <p14:tracePt t="33770" x="917575" y="2651125"/>
          <p14:tracePt t="33779" x="925513" y="2651125"/>
          <p14:tracePt t="33786" x="935038" y="2651125"/>
          <p14:tracePt t="33819" x="942975" y="2651125"/>
          <p14:tracePt t="33834" x="952500" y="2651125"/>
          <p14:tracePt t="33850" x="968375" y="2651125"/>
          <p14:tracePt t="33858" x="985838" y="2651125"/>
          <p14:tracePt t="33866" x="993775" y="2651125"/>
          <p14:tracePt t="33874" x="1011238" y="2660650"/>
          <p14:tracePt t="33882" x="1028700" y="2660650"/>
          <p14:tracePt t="33890" x="1036638" y="2668588"/>
          <p14:tracePt t="33899" x="1044575" y="2668588"/>
          <p14:tracePt t="33906" x="1062038" y="2676525"/>
          <p14:tracePt t="33913" x="1069975" y="2676525"/>
          <p14:tracePt t="33921" x="1087438" y="2686050"/>
          <p14:tracePt t="33930" x="1096963" y="2686050"/>
          <p14:tracePt t="33937" x="1104900" y="2686050"/>
          <p14:tracePt t="33946" x="1112838" y="2686050"/>
          <p14:tracePt t="33953" x="1122363" y="2686050"/>
          <p14:tracePt t="33964" x="1130300" y="2693988"/>
          <p14:tracePt t="33969" x="1138238" y="2693988"/>
          <p14:tracePt t="33985" x="1147763" y="2693988"/>
          <p14:tracePt t="33995" x="1155700" y="2693988"/>
          <p14:tracePt t="34001" x="1163638" y="2693988"/>
          <p14:tracePt t="34017" x="1173163" y="2693988"/>
          <p14:tracePt t="34025" x="1181100" y="2693988"/>
          <p14:tracePt t="34033" x="1189038" y="2701925"/>
          <p14:tracePt t="34041" x="1206500" y="2701925"/>
          <p14:tracePt t="34049" x="1216025" y="2701925"/>
          <p14:tracePt t="34057" x="1231900" y="2711450"/>
          <p14:tracePt t="34065" x="1249363" y="2711450"/>
          <p14:tracePt t="34074" x="1266825" y="2719388"/>
          <p14:tracePt t="34081" x="1292225" y="2727325"/>
          <p14:tracePt t="34090" x="1317625" y="2727325"/>
          <p14:tracePt t="34098" x="1360488" y="2736850"/>
          <p14:tracePt t="34105" x="1393825" y="2736850"/>
          <p14:tracePt t="34114" x="1411288" y="2736850"/>
          <p14:tracePt t="34122" x="1436688" y="2736850"/>
          <p14:tracePt t="34131" x="1462088" y="2744788"/>
          <p14:tracePt t="34138" x="1487488" y="2744788"/>
          <p14:tracePt t="34146" x="1512888" y="2744788"/>
          <p14:tracePt t="34153" x="1538288" y="2752725"/>
          <p14:tracePt t="34164" x="1563688" y="2752725"/>
          <p14:tracePt t="34170" x="1581150" y="2752725"/>
          <p14:tracePt t="34180" x="1589088" y="2752725"/>
          <p14:tracePt t="34186" x="1606550" y="2752725"/>
          <p14:tracePt t="34196" x="1614488" y="2762250"/>
          <p14:tracePt t="34201" x="1631950" y="2762250"/>
          <p14:tracePt t="34210" x="1639888" y="2762250"/>
          <p14:tracePt t="34217" x="1649413" y="2762250"/>
          <p14:tracePt t="34225" x="1657350" y="2762250"/>
          <p14:tracePt t="34233" x="1665288" y="2762250"/>
          <p14:tracePt t="34241" x="1690688" y="2762250"/>
          <p14:tracePt t="34249" x="1708150" y="2762250"/>
          <p14:tracePt t="34258" x="1716088" y="2762250"/>
          <p14:tracePt t="34265" x="1733550" y="2762250"/>
          <p14:tracePt t="34273" x="1741488" y="2762250"/>
          <p14:tracePt t="34281" x="1751013" y="2762250"/>
          <p14:tracePt t="34289" x="1766888" y="2762250"/>
          <p14:tracePt t="34314" x="1776413" y="2762250"/>
          <p14:tracePt t="34321" x="1793875" y="2762250"/>
          <p14:tracePt t="34337" x="1809750" y="2762250"/>
          <p14:tracePt t="34346" x="1827213" y="2762250"/>
          <p14:tracePt t="34353" x="1844675" y="2762250"/>
          <p14:tracePt t="34363" x="1870075" y="2762250"/>
          <p14:tracePt t="34369" x="1895475" y="2762250"/>
          <p14:tracePt t="34380" x="1911350" y="2762250"/>
          <p14:tracePt t="34385" x="1938338" y="2762250"/>
          <p14:tracePt t="34396" x="1946275" y="2762250"/>
          <p14:tracePt t="34401" x="1954213" y="2762250"/>
          <p14:tracePt t="34410" x="1963738" y="2762250"/>
          <p14:tracePt t="34418" x="1971675" y="2762250"/>
          <p14:tracePt t="34434" x="1979613" y="2762250"/>
          <p14:tracePt t="34442" x="1989138" y="2762250"/>
          <p14:tracePt t="34466" x="1997075" y="2762250"/>
          <p14:tracePt t="34474" x="2014538" y="2762250"/>
          <p14:tracePt t="34482" x="2022475" y="2762250"/>
          <p14:tracePt t="34490" x="2039938" y="2762250"/>
          <p14:tracePt t="34498" x="2047875" y="2762250"/>
          <p14:tracePt t="34505" x="2055813" y="2762250"/>
          <p14:tracePt t="34514" x="2065338" y="2762250"/>
          <p14:tracePt t="34522" x="2073275" y="2752725"/>
          <p14:tracePt t="34531" x="2090738" y="2752725"/>
          <p14:tracePt t="34538" x="2098675" y="2752725"/>
          <p14:tracePt t="34570" x="2108200" y="2752725"/>
          <p14:tracePt t="34586" x="2124075" y="2744788"/>
          <p14:tracePt t="34602" x="2133600" y="2744788"/>
          <p14:tracePt t="34610" x="2149475" y="2744788"/>
          <p14:tracePt t="34618" x="2159000" y="2736850"/>
          <p14:tracePt t="34626" x="2174875" y="2736850"/>
          <p14:tracePt t="34634" x="2192338" y="2727325"/>
          <p14:tracePt t="34650" x="2200275" y="2727325"/>
          <p14:tracePt t="34658" x="2209800" y="2727325"/>
          <p14:tracePt t="34674" x="2217738" y="2727325"/>
          <p14:tracePt t="34681" x="2227263" y="2727325"/>
          <p14:tracePt t="34698" x="2235200" y="2727325"/>
          <p14:tracePt t="34705" x="2243138" y="2727325"/>
          <p14:tracePt t="34714" x="2252663" y="2727325"/>
          <p14:tracePt t="34722" x="2260600" y="2727325"/>
          <p14:tracePt t="34731" x="2278063" y="2727325"/>
          <p14:tracePt t="34737" x="2286000" y="2719388"/>
          <p14:tracePt t="34754" x="2293938" y="2719388"/>
          <p14:tracePt t="34766" x="2303463" y="2719388"/>
          <p14:tracePt t="34811" x="2311400" y="2719388"/>
          <p14:tracePt t="35010" x="2286000" y="2727325"/>
          <p14:tracePt t="35018" x="2278063" y="2727325"/>
          <p14:tracePt t="35027" x="2268538" y="2744788"/>
          <p14:tracePt t="35033" x="2252663" y="2770188"/>
          <p14:tracePt t="35041" x="2235200" y="2795588"/>
          <p14:tracePt t="35049" x="2227263" y="2813050"/>
          <p14:tracePt t="35057" x="2227263" y="2838450"/>
          <p14:tracePt t="35065" x="2227263" y="2863850"/>
          <p14:tracePt t="35073" x="2227263" y="2871788"/>
          <p14:tracePt t="35082" x="2227263" y="2897188"/>
          <p14:tracePt t="35090" x="2227263" y="2922588"/>
          <p14:tracePt t="35098" x="2217738" y="2932113"/>
          <p14:tracePt t="35106" x="2209800" y="2949575"/>
          <p14:tracePt t="35114" x="2209800" y="2965450"/>
          <p14:tracePt t="35121" x="2192338" y="2990850"/>
          <p14:tracePt t="35131" x="2184400" y="3000375"/>
          <p14:tracePt t="35137" x="2166938" y="3016250"/>
          <p14:tracePt t="35147" x="2149475" y="3041650"/>
          <p14:tracePt t="35153" x="2133600" y="3067050"/>
          <p14:tracePt t="35163" x="2124075" y="3084513"/>
          <p14:tracePt t="35170" x="2108200" y="3101975"/>
          <p14:tracePt t="35178" x="2098675" y="3109913"/>
          <p14:tracePt t="35193" x="2090738" y="3119438"/>
          <p14:tracePt t="35209" x="2090738" y="3127375"/>
          <p14:tracePt t="35217" x="2073275" y="3135313"/>
          <p14:tracePt t="35225" x="2065338" y="3144838"/>
          <p14:tracePt t="35234" x="2055813" y="3144838"/>
          <p14:tracePt t="35241" x="2030413" y="3160713"/>
          <p14:tracePt t="35249" x="2005013" y="3170238"/>
          <p14:tracePt t="35258" x="1979613" y="3178175"/>
          <p14:tracePt t="35266" x="1946275" y="3203575"/>
          <p14:tracePt t="35274" x="1938338" y="3211513"/>
          <p14:tracePt t="35283" x="1903413" y="3221038"/>
          <p14:tracePt t="35290" x="1878013" y="3238500"/>
          <p14:tracePt t="35299" x="1860550" y="3246438"/>
          <p14:tracePt t="35305" x="1844675" y="3254375"/>
          <p14:tracePt t="35315" x="1835150" y="3254375"/>
          <p14:tracePt t="35321" x="1819275" y="3263900"/>
          <p14:tracePt t="35331" x="1809750" y="3263900"/>
          <p14:tracePt t="35348" x="1801813" y="3271838"/>
          <p14:tracePt t="35402" x="1784350" y="3279775"/>
          <p14:tracePt t="35418" x="1766888" y="3289300"/>
          <p14:tracePt t="35427" x="1751013" y="3289300"/>
          <p14:tracePt t="35434" x="1751013" y="3297238"/>
          <p14:tracePt t="35443" x="1733550" y="3305175"/>
          <p14:tracePt t="35451" x="1725613" y="3322638"/>
          <p14:tracePt t="35459" x="1708150" y="3330575"/>
          <p14:tracePt t="35467" x="1708150" y="3340100"/>
          <p14:tracePt t="35475" x="1682750" y="3355975"/>
          <p14:tracePt t="35483" x="1674813" y="3373438"/>
          <p14:tracePt t="35491" x="1657350" y="3382963"/>
          <p14:tracePt t="35500" x="1639888" y="3390900"/>
          <p14:tracePt t="35507" x="1622425" y="3408363"/>
          <p14:tracePt t="35515" x="1614488" y="3416300"/>
          <p14:tracePt t="35521" x="1589088" y="3424238"/>
          <p14:tracePt t="35531" x="1571625" y="3441700"/>
          <p14:tracePt t="35537" x="1555750" y="3449638"/>
          <p14:tracePt t="35547" x="1530350" y="3467100"/>
          <p14:tracePt t="35554" x="1512888" y="3484563"/>
          <p14:tracePt t="35565" x="1495425" y="3502025"/>
          <p14:tracePt t="35569" x="1470025" y="3527425"/>
          <p14:tracePt t="35577" x="1462088" y="3535363"/>
          <p14:tracePt t="35585" x="1444625" y="3543300"/>
          <p14:tracePt t="35593" x="1444625" y="3552825"/>
          <p14:tracePt t="35739" x="1436688" y="3552825"/>
          <p14:tracePt t="35865" x="1427163" y="3552825"/>
          <p14:tracePt t="35883" x="1419225" y="3552825"/>
          <p14:tracePt t="35891" x="1411288" y="3552825"/>
          <p14:tracePt t="35899" x="1401763" y="3552825"/>
          <p14:tracePt t="35907" x="1385888" y="3560763"/>
          <p14:tracePt t="35916" x="1368425" y="3560763"/>
          <p14:tracePt t="35921" x="1360488" y="3560763"/>
          <p14:tracePt t="35930" x="1343025" y="3560763"/>
          <p14:tracePt t="35937" x="1325563" y="3560763"/>
          <p14:tracePt t="35948" x="1317625" y="3560763"/>
          <p14:tracePt t="35953" x="1308100" y="3560763"/>
          <p14:tracePt t="36270" x="1317625" y="3560763"/>
          <p14:tracePt t="36278" x="1317625" y="3568700"/>
          <p14:tracePt t="36286" x="1333500" y="3568700"/>
          <p14:tracePt t="36294" x="1343025" y="3568700"/>
          <p14:tracePt t="36302" x="1368425" y="3568700"/>
          <p14:tracePt t="36310" x="1393825" y="3568700"/>
          <p14:tracePt t="36317" x="1411288" y="3568700"/>
          <p14:tracePt t="36325" x="1436688" y="3568700"/>
          <p14:tracePt t="36334" x="1444625" y="3568700"/>
          <p14:tracePt t="36342" x="1452563" y="3568700"/>
          <p14:tracePt t="36367" x="1462088" y="3568700"/>
          <p14:tracePt t="36383" x="1477963" y="3568700"/>
          <p14:tracePt t="36398" x="1504950" y="3568700"/>
          <p14:tracePt t="36406" x="1555750" y="3586163"/>
          <p14:tracePt t="36416" x="1589088" y="3586163"/>
          <p14:tracePt t="36422" x="1631950" y="3586163"/>
          <p14:tracePt t="36432" x="1690688" y="3586163"/>
          <p14:tracePt t="36438" x="1725613" y="3594100"/>
          <p14:tracePt t="36448" x="1741488" y="3594100"/>
          <p14:tracePt t="36454" x="1784350" y="3603625"/>
          <p14:tracePt t="36462" x="1809750" y="3603625"/>
          <p14:tracePt t="36470" x="1827213" y="3603625"/>
          <p14:tracePt t="36478" x="1844675" y="3603625"/>
          <p14:tracePt t="36486" x="1860550" y="3603625"/>
          <p14:tracePt t="36494" x="1870075" y="3603625"/>
          <p14:tracePt t="36502" x="1878013" y="3611563"/>
          <p14:tracePt t="36510" x="1885950" y="3611563"/>
          <p14:tracePt t="36541" x="1895475" y="3611563"/>
          <p14:tracePt t="36574" x="1903413" y="3611563"/>
          <p14:tracePt t="36582" x="1920875" y="3611563"/>
          <p14:tracePt t="36590" x="1954213" y="3611563"/>
          <p14:tracePt t="36598" x="1979613" y="3611563"/>
          <p14:tracePt t="36605" x="2005013" y="3611563"/>
          <p14:tracePt t="36615" x="2030413" y="3611563"/>
          <p14:tracePt t="36622" x="2047875" y="3611563"/>
          <p14:tracePt t="36632" x="2065338" y="3611563"/>
          <p14:tracePt t="36638" x="2073275" y="3611563"/>
          <p14:tracePt t="36646" x="2082800" y="3611563"/>
          <p14:tracePt t="36654" x="2090738" y="3611563"/>
          <p14:tracePt t="36662" x="2098675" y="3611563"/>
          <p14:tracePt t="36678" x="2108200" y="3611563"/>
          <p14:tracePt t="36686" x="2116138" y="3611563"/>
          <p14:tracePt t="36694" x="2124075" y="3611563"/>
          <p14:tracePt t="36718" x="2133600" y="3611563"/>
          <p14:tracePt t="36726" x="2141538" y="3611563"/>
          <p14:tracePt t="36741" x="2149475" y="3611563"/>
          <p14:tracePt t="36750" x="2159000" y="3611563"/>
          <p14:tracePt t="36774" x="2166938" y="3611563"/>
          <p14:tracePt t="36782" x="2174875" y="3611563"/>
          <p14:tracePt t="36799" x="2184400" y="3611563"/>
          <p14:tracePt t="36816" x="2192338" y="3611563"/>
          <p14:tracePt t="36910" x="2200275" y="3611563"/>
          <p14:tracePt t="36918" x="2217738" y="3611563"/>
          <p14:tracePt t="36926" x="2268538" y="3611563"/>
          <p14:tracePt t="36935" x="2319338" y="3611563"/>
          <p14:tracePt t="36943" x="2362200" y="3611563"/>
          <p14:tracePt t="36953" x="2430463" y="3611563"/>
          <p14:tracePt t="36959" x="2489200" y="3611563"/>
          <p14:tracePt t="36968" x="2557463" y="3611563"/>
          <p14:tracePt t="36975" x="2617788" y="3611563"/>
          <p14:tracePt t="36984" x="2668588" y="3603625"/>
          <p14:tracePt t="36990" x="2736850" y="3603625"/>
          <p14:tracePt t="37000" x="2778125" y="3603625"/>
          <p14:tracePt t="37006" x="2820988" y="3603625"/>
          <p14:tracePt t="37017" x="2855913" y="3594100"/>
          <p14:tracePt t="37022" x="2881313" y="3594100"/>
          <p14:tracePt t="37031" x="2889250" y="3594100"/>
          <p14:tracePt t="37037" x="2914650" y="3586163"/>
          <p14:tracePt t="37046" x="2922588" y="3586163"/>
          <p14:tracePt t="37053" x="2932113" y="3586163"/>
          <p14:tracePt t="37311" x="2940050" y="3578225"/>
          <p14:tracePt t="37318" x="2949575" y="3578225"/>
          <p14:tracePt t="38761" x="2982913" y="3543300"/>
          <p14:tracePt t="38769" x="2990850" y="3535363"/>
          <p14:tracePt t="38777" x="3000375" y="3517900"/>
          <p14:tracePt t="38785" x="3016250" y="3502025"/>
          <p14:tracePt t="38793" x="3016250" y="3484563"/>
          <p14:tracePt t="38802" x="3016250" y="3475038"/>
          <p14:tracePt t="38810" x="3016250" y="3459163"/>
          <p14:tracePt t="38819" x="3008313" y="3441700"/>
          <p14:tracePt t="38825" x="2982913" y="3424238"/>
          <p14:tracePt t="38834" x="2949575" y="3408363"/>
          <p14:tracePt t="38841" x="2932113" y="3408363"/>
          <p14:tracePt t="38850" x="2914650" y="3398838"/>
          <p14:tracePt t="38858" x="2871788" y="3373438"/>
          <p14:tracePt t="38867" x="2838450" y="3348038"/>
          <p14:tracePt t="38873" x="2805113" y="3348038"/>
          <p14:tracePt t="38886" x="2762250" y="3314700"/>
          <p14:tracePt t="38891" x="2736850" y="3297238"/>
          <p14:tracePt t="38900" x="2701925" y="3279775"/>
          <p14:tracePt t="38909" x="2651125" y="3263900"/>
          <p14:tracePt t="38915" x="2617788" y="3254375"/>
          <p14:tracePt t="38922" x="2582863" y="3238500"/>
          <p14:tracePt t="38930" x="2524125" y="3228975"/>
          <p14:tracePt t="38938" x="2489200" y="3221038"/>
          <p14:tracePt t="38946" x="2473325" y="3211513"/>
          <p14:tracePt t="38954" x="2422525" y="3203575"/>
          <p14:tracePt t="38962" x="2405063" y="3203575"/>
          <p14:tracePt t="38970" x="2379663" y="3195638"/>
          <p14:tracePt t="38978" x="2336800" y="3186113"/>
          <p14:tracePt t="38987" x="2303463" y="3186113"/>
          <p14:tracePt t="38994" x="2268538" y="3178175"/>
          <p14:tracePt t="39003" x="2209800" y="3170238"/>
          <p14:tracePt t="39009" x="2166938" y="3160713"/>
          <p14:tracePt t="39019" x="2108200" y="3160713"/>
          <p14:tracePt t="39027" x="2065338" y="3152775"/>
          <p14:tracePt t="39037" x="2005013" y="3152775"/>
          <p14:tracePt t="39043" x="1920875" y="3135313"/>
          <p14:tracePt t="39053" x="1860550" y="3127375"/>
          <p14:tracePt t="39058" x="1784350" y="3127375"/>
          <p14:tracePt t="39067" x="1700213" y="3127375"/>
          <p14:tracePt t="39074" x="1657350" y="3119438"/>
          <p14:tracePt t="39086" x="1597025" y="3119438"/>
          <p14:tracePt t="39091" x="1530350" y="3119438"/>
          <p14:tracePt t="39099" x="1452563" y="3119438"/>
          <p14:tracePt t="39106" x="1385888" y="3119438"/>
          <p14:tracePt t="39114" x="1300163" y="3119438"/>
          <p14:tracePt t="39121" x="1241425" y="3119438"/>
          <p14:tracePt t="39130" x="1206500" y="3119438"/>
          <p14:tracePt t="39137" x="1163638" y="3119438"/>
          <p14:tracePt t="39145" x="1155700" y="3119438"/>
          <p14:tracePt t="39153" x="1147763" y="3119438"/>
          <p14:tracePt t="39163" x="1130300" y="3119438"/>
          <p14:tracePt t="39179" x="1122363" y="3119438"/>
          <p14:tracePt t="39211" x="1112838" y="3119438"/>
          <p14:tracePt t="39386" x="1112838" y="3127375"/>
          <p14:tracePt t="39393" x="1138238" y="3152775"/>
          <p14:tracePt t="39402" x="1155700" y="3178175"/>
          <p14:tracePt t="39410" x="1173163" y="3178175"/>
          <p14:tracePt t="39467" x="1173163" y="3186113"/>
          <p14:tracePt t="39499" x="1173163" y="3203575"/>
          <p14:tracePt t="39755" x="1181100" y="3203575"/>
          <p14:tracePt t="39763" x="1206500" y="3203575"/>
          <p14:tracePt t="39772" x="1231900" y="3203575"/>
          <p14:tracePt t="39777" x="1257300" y="3203575"/>
          <p14:tracePt t="39786" x="1300163" y="3195638"/>
          <p14:tracePt t="39793" x="1333500" y="3195638"/>
          <p14:tracePt t="39803" x="1350963" y="3195638"/>
          <p14:tracePt t="39809" x="1368425" y="3195638"/>
          <p14:tracePt t="39818" x="1376363" y="3195638"/>
          <p14:tracePt t="39825" x="1385888" y="3186113"/>
          <p14:tracePt t="39866" x="1393825" y="3186113"/>
          <p14:tracePt t="39882" x="1411288" y="3186113"/>
          <p14:tracePt t="39890" x="1427163" y="3186113"/>
          <p14:tracePt t="39898" x="1444625" y="3178175"/>
          <p14:tracePt t="39906" x="1470025" y="3178175"/>
          <p14:tracePt t="39914" x="1477963" y="3178175"/>
          <p14:tracePt t="39922" x="1495425" y="3178175"/>
          <p14:tracePt t="39930" x="1530350" y="3178175"/>
          <p14:tracePt t="39953" x="1589088" y="3178175"/>
          <p14:tracePt t="39956" x="1631950" y="3178175"/>
          <p14:tracePt t="39962" x="1665288" y="3178175"/>
          <p14:tracePt t="39971" x="1690688" y="3178175"/>
          <p14:tracePt t="39978" x="1733550" y="3178175"/>
          <p14:tracePt t="39988" x="1758950" y="3178175"/>
          <p14:tracePt t="39994" x="1776413" y="3178175"/>
          <p14:tracePt t="40005" x="1784350" y="3178175"/>
          <p14:tracePt t="40010" x="1801813" y="3170238"/>
          <p14:tracePt t="40020" x="1809750" y="3170238"/>
          <p14:tracePt t="40035" x="1819275" y="3170238"/>
          <p14:tracePt t="40041" x="1827213" y="3170238"/>
          <p14:tracePt t="40051" x="1835150" y="3170238"/>
          <p14:tracePt t="40057" x="1844675" y="3170238"/>
          <p14:tracePt t="40065" x="1870075" y="3160713"/>
          <p14:tracePt t="40073" x="1895475" y="3160713"/>
          <p14:tracePt t="40081" x="1911350" y="3160713"/>
          <p14:tracePt t="40089" x="1946275" y="3152775"/>
          <p14:tracePt t="40097" x="1971675" y="3152775"/>
          <p14:tracePt t="40105" x="1997075" y="3152775"/>
          <p14:tracePt t="40113" x="2030413" y="3152775"/>
          <p14:tracePt t="40121" x="2055813" y="3152775"/>
          <p14:tracePt t="40129" x="2065338" y="3152775"/>
          <p14:tracePt t="40137" x="2082800" y="3152775"/>
          <p14:tracePt t="40145" x="2090738" y="3152775"/>
          <p14:tracePt t="40161" x="2098675" y="3152775"/>
          <p14:tracePt t="40170" x="2108200" y="3152775"/>
          <p14:tracePt t="40362" x="2116138" y="3152775"/>
          <p14:tracePt t="40371" x="2124075" y="3152775"/>
          <p14:tracePt t="40378" x="2149475" y="3152775"/>
          <p14:tracePt t="40386" x="2166938" y="3152775"/>
          <p14:tracePt t="40393" x="2200275" y="3152775"/>
          <p14:tracePt t="40402" x="2227263" y="3152775"/>
          <p14:tracePt t="40409" x="2252663" y="3152775"/>
          <p14:tracePt t="40418" x="2278063" y="3152775"/>
          <p14:tracePt t="40425" x="2303463" y="3152775"/>
          <p14:tracePt t="40436" x="2319338" y="3152775"/>
          <p14:tracePt t="40540" x="2328863" y="3152775"/>
          <p14:tracePt t="40587" x="2336800" y="3152775"/>
          <p14:tracePt t="40604" x="2344738" y="3144838"/>
          <p14:tracePt t="40611" x="2354263" y="3144838"/>
          <p14:tracePt t="40620" x="2362200" y="3144838"/>
          <p14:tracePt t="40650" x="2397125" y="3144838"/>
          <p14:tracePt t="40657" x="2405063" y="3144838"/>
          <p14:tracePt t="40665" x="2438400" y="3135313"/>
          <p14:tracePt t="40674" x="2463800" y="3135313"/>
          <p14:tracePt t="40681" x="2498725" y="3127375"/>
          <p14:tracePt t="40689" x="2524125" y="3119438"/>
          <p14:tracePt t="40697" x="2574925" y="3119438"/>
          <p14:tracePt t="40705" x="2617788" y="3119438"/>
          <p14:tracePt t="40713" x="2660650" y="3109913"/>
          <p14:tracePt t="40721" x="2719388" y="3109913"/>
          <p14:tracePt t="40729" x="2752725" y="3101975"/>
          <p14:tracePt t="40740" x="2787650" y="3101975"/>
          <p14:tracePt t="40745" x="2805113" y="3101975"/>
          <p14:tracePt t="40754" x="2813050" y="3101975"/>
          <p14:tracePt t="40761" x="2820988" y="3101975"/>
          <p14:tracePt t="40777" x="2830513" y="3101975"/>
          <p14:tracePt t="41002" x="2830513" y="3094038"/>
          <p14:tracePt t="42542" x="2838450" y="3094038"/>
          <p14:tracePt t="42559" x="2846388" y="3094038"/>
          <p14:tracePt t="42582" x="2855913" y="3084513"/>
          <p14:tracePt t="42590" x="2863850" y="3084513"/>
          <p14:tracePt t="42598" x="2871788" y="3084513"/>
          <p14:tracePt t="42607" x="2881313" y="3084513"/>
          <p14:tracePt t="42639" x="2889250" y="3084513"/>
          <p14:tracePt t="42663" x="2906713" y="3084513"/>
          <p14:tracePt t="42671" x="2914650" y="3084513"/>
          <p14:tracePt t="42679" x="2932113" y="3084513"/>
          <p14:tracePt t="42686" x="2949575" y="3084513"/>
          <p14:tracePt t="42693" x="2957513" y="3084513"/>
          <p14:tracePt t="42702" x="2965450" y="3084513"/>
          <p14:tracePt t="42717" x="2974975" y="3084513"/>
          <p14:tracePt t="42733" x="2982913" y="3084513"/>
          <p14:tracePt t="42742" x="2990850" y="3084513"/>
          <p14:tracePt t="42750" x="3000375" y="3084513"/>
          <p14:tracePt t="42758" x="3059113" y="3084513"/>
          <p14:tracePt t="42765" x="3101975" y="3094038"/>
          <p14:tracePt t="42773" x="3152775" y="3101975"/>
          <p14:tracePt t="42781" x="3238500" y="3119438"/>
          <p14:tracePt t="42789" x="3279775" y="3119438"/>
          <p14:tracePt t="42797" x="3322638" y="3119438"/>
          <p14:tracePt t="42806" x="3365500" y="3119438"/>
          <p14:tracePt t="42813" x="3390900" y="3127375"/>
          <p14:tracePt t="42822" x="3416300" y="3127375"/>
          <p14:tracePt t="42829" x="3424238" y="3127375"/>
          <p14:tracePt t="42839" x="3441700" y="3127375"/>
          <p14:tracePt t="42845" x="3459163" y="3127375"/>
          <p14:tracePt t="42855" x="3475038" y="3127375"/>
          <p14:tracePt t="42861" x="3535363" y="3135313"/>
          <p14:tracePt t="42871" x="3636963" y="3160713"/>
          <p14:tracePt t="42877" x="3730625" y="3170238"/>
          <p14:tracePt t="42885" x="3849688" y="3195638"/>
          <p14:tracePt t="42893" x="3994150" y="3228975"/>
          <p14:tracePt t="42902" x="4070350" y="3263900"/>
          <p14:tracePt t="42909" x="4130675" y="3289300"/>
          <p14:tracePt t="42917" x="4171950" y="3297238"/>
          <p14:tracePt t="42925" x="4189413" y="3305175"/>
          <p14:tracePt t="42933" x="4197350" y="3314700"/>
          <p14:tracePt t="42941" x="4206875" y="3322638"/>
          <p14:tracePt t="42956" x="4206875" y="3330575"/>
          <p14:tracePt t="42965" x="4197350" y="3348038"/>
          <p14:tracePt t="42973" x="4197350" y="3355975"/>
          <p14:tracePt t="42981" x="4189413" y="3355975"/>
          <p14:tracePt t="42990" x="4189413" y="3373438"/>
          <p14:tracePt t="42997" x="4181475" y="3382963"/>
          <p14:tracePt t="43006" x="4181475" y="3390900"/>
          <p14:tracePt t="43013" x="4171950" y="3398838"/>
          <p14:tracePt t="43023" x="4171950" y="3408363"/>
          <p14:tracePt t="43029" x="4164013" y="3408363"/>
          <p14:tracePt t="43045" x="4164013" y="3416300"/>
          <p14:tracePt t="43055" x="4156075" y="3424238"/>
          <p14:tracePt t="43061" x="4156075" y="3433763"/>
          <p14:tracePt t="43072" x="4146550" y="3441700"/>
          <p14:tracePt t="43077" x="4146550" y="3449638"/>
          <p14:tracePt t="43085" x="4138613" y="3467100"/>
          <p14:tracePt t="43093" x="4130675" y="3484563"/>
          <p14:tracePt t="43101" x="4121150" y="3492500"/>
          <p14:tracePt t="43110" x="4105275" y="3509963"/>
          <p14:tracePt t="43117" x="4095750" y="3527425"/>
          <p14:tracePt t="43125" x="4087813" y="3543300"/>
          <p14:tracePt t="43133" x="4079875" y="3552825"/>
          <p14:tracePt t="43141" x="4070350" y="3560763"/>
          <p14:tracePt t="43150" x="4062413" y="3578225"/>
          <p14:tracePt t="43165" x="4052888" y="3586163"/>
          <p14:tracePt t="43182" x="4052888" y="3594100"/>
          <p14:tracePt t="43214" x="4044950" y="3594100"/>
          <p14:tracePt t="43231" x="4044950" y="3603625"/>
          <p14:tracePt t="43248" x="4037013" y="3603625"/>
          <p14:tracePt t="43255" x="4037013" y="3611563"/>
          <p14:tracePt t="43272" x="4037013" y="3619500"/>
          <p14:tracePt t="43295" x="4037013" y="3629025"/>
          <p14:tracePt t="43303" x="4027488" y="3629025"/>
          <p14:tracePt t="43310" x="4027488" y="3636963"/>
          <p14:tracePt t="43318" x="4027488" y="3646488"/>
          <p14:tracePt t="43486" x="4019550" y="3654425"/>
          <p14:tracePt t="43494" x="4019550" y="3662363"/>
          <p14:tracePt t="43510" x="4019550" y="3671888"/>
          <p14:tracePt t="43518" x="4019550" y="3687763"/>
          <p14:tracePt t="43526" x="4027488" y="3687763"/>
          <p14:tracePt t="43534" x="4037013" y="3705225"/>
          <p14:tracePt t="43542" x="4037013" y="3713163"/>
          <p14:tracePt t="43566" x="4037013" y="3722688"/>
          <p14:tracePt t="43584" x="4037013" y="3730625"/>
          <p14:tracePt t="43598" x="4044950" y="3730625"/>
          <p14:tracePt t="43607" x="4044950" y="3738563"/>
          <p14:tracePt t="43631" x="4044950" y="3748088"/>
          <p14:tracePt t="43642" x="4044950" y="3756025"/>
          <p14:tracePt t="43663" x="4044950" y="3781425"/>
          <p14:tracePt t="43679" x="4044950" y="3798888"/>
          <p14:tracePt t="43687" x="4044950" y="3816350"/>
          <p14:tracePt t="43694" x="4044950" y="3824288"/>
          <p14:tracePt t="43702" x="4044950" y="3832225"/>
          <p14:tracePt t="43710" x="4044950" y="3841750"/>
          <p14:tracePt t="43718" x="4044950" y="3849688"/>
          <p14:tracePt t="43726" x="4044950" y="3857625"/>
          <p14:tracePt t="43742" x="4044950" y="3867150"/>
          <p14:tracePt t="43750" x="4037013" y="3867150"/>
          <p14:tracePt t="43758" x="4037013" y="3875088"/>
          <p14:tracePt t="43775" x="4027488" y="3883025"/>
          <p14:tracePt t="43790" x="4019550" y="3892550"/>
          <p14:tracePt t="43799" x="4019550" y="3900488"/>
          <p14:tracePt t="43808" x="4019550" y="3908425"/>
          <p14:tracePt t="43815" x="4002088" y="3908425"/>
          <p14:tracePt t="43827" x="3994150" y="3908425"/>
          <p14:tracePt t="43835" x="3986213" y="3917950"/>
          <p14:tracePt t="43843" x="3968750" y="3925888"/>
          <p14:tracePt t="43851" x="3960813" y="3935413"/>
          <p14:tracePt t="43874" x="3951288" y="3935413"/>
          <p14:tracePt t="43882" x="3943350" y="3935413"/>
          <p14:tracePt t="43891" x="3943350" y="3943350"/>
          <p14:tracePt t="43907" x="3935413" y="3943350"/>
          <p14:tracePt t="43914" x="3925888" y="3951288"/>
          <p14:tracePt t="43930" x="3908425" y="3960813"/>
          <p14:tracePt t="43941" x="3892550" y="3960813"/>
          <p14:tracePt t="43947" x="3883025" y="3960813"/>
          <p14:tracePt t="43959" x="3867150" y="3960813"/>
          <p14:tracePt t="43963" x="3841750" y="3968750"/>
          <p14:tracePt t="43970" x="3798888" y="3976688"/>
          <p14:tracePt t="43977" x="3756025" y="3986213"/>
          <p14:tracePt t="43985" x="3697288" y="4002088"/>
          <p14:tracePt t="43993" x="3611563" y="4002088"/>
          <p14:tracePt t="44001" x="3535363" y="4011613"/>
          <p14:tracePt t="44010" x="3475038" y="4019550"/>
          <p14:tracePt t="44017" x="3408363" y="4019550"/>
          <p14:tracePt t="44025" x="3355975" y="4027488"/>
          <p14:tracePt t="44033" x="3340100" y="4027488"/>
          <p14:tracePt t="44041" x="3279775" y="4027488"/>
          <p14:tracePt t="44051" x="3263900" y="4027488"/>
          <p14:tracePt t="44059" x="3228975" y="4027488"/>
          <p14:tracePt t="44067" x="3186113" y="4037013"/>
          <p14:tracePt t="44076" x="3152775" y="4037013"/>
          <p14:tracePt t="44082" x="3109913" y="4037013"/>
          <p14:tracePt t="44092" x="3051175" y="4037013"/>
          <p14:tracePt t="44098" x="3016250" y="4044950"/>
          <p14:tracePt t="44106" x="2974975" y="4044950"/>
          <p14:tracePt t="44113" x="2914650" y="4044950"/>
          <p14:tracePt t="44122" x="2871788" y="4044950"/>
          <p14:tracePt t="44129" x="2838450" y="4044950"/>
          <p14:tracePt t="44139" x="2795588" y="4044950"/>
          <p14:tracePt t="44145" x="2770188" y="4044950"/>
          <p14:tracePt t="44155" x="2727325" y="4044950"/>
          <p14:tracePt t="44161" x="2693988" y="4044950"/>
          <p14:tracePt t="44169" x="2651125" y="4044950"/>
          <p14:tracePt t="44177" x="2608263" y="4044950"/>
          <p14:tracePt t="44185" x="2557463" y="4044950"/>
          <p14:tracePt t="44193" x="2532063" y="4044950"/>
          <p14:tracePt t="44201" x="2489200" y="4044950"/>
          <p14:tracePt t="44210" x="2455863" y="4044950"/>
          <p14:tracePt t="44217" x="2430463" y="4044950"/>
          <p14:tracePt t="44225" x="2405063" y="4044950"/>
          <p14:tracePt t="44233" x="2379663" y="4044950"/>
          <p14:tracePt t="44241" x="2354263" y="4044950"/>
          <p14:tracePt t="44249" x="2344738" y="4044950"/>
          <p14:tracePt t="44257" x="2328863" y="4044950"/>
          <p14:tracePt t="44265" x="2311400" y="4044950"/>
          <p14:tracePt t="44274" x="2293938" y="4044950"/>
          <p14:tracePt t="44281" x="2260600" y="4044950"/>
          <p14:tracePt t="44290" x="2227263" y="4044950"/>
          <p14:tracePt t="44297" x="2184400" y="4044950"/>
          <p14:tracePt t="44306" x="2141538" y="4044950"/>
          <p14:tracePt t="44313" x="2098675" y="4044950"/>
          <p14:tracePt t="44324" x="2039938" y="4044950"/>
          <p14:tracePt t="44329" x="2005013" y="4044950"/>
          <p14:tracePt t="44339" x="1979613" y="4044950"/>
          <p14:tracePt t="44347" x="1928813" y="4052888"/>
          <p14:tracePt t="44358" x="1911350" y="4052888"/>
          <p14:tracePt t="44363" x="1885950" y="4052888"/>
          <p14:tracePt t="44371" x="1852613" y="4052888"/>
          <p14:tracePt t="44379" x="1827213" y="4052888"/>
          <p14:tracePt t="44388" x="1801813" y="4052888"/>
          <p14:tracePt t="44395" x="1766888" y="4062413"/>
          <p14:tracePt t="44401" x="1733550" y="4062413"/>
          <p14:tracePt t="44410" x="1716088" y="4062413"/>
          <p14:tracePt t="44417" x="1690688" y="4062413"/>
          <p14:tracePt t="44425" x="1665288" y="4062413"/>
          <p14:tracePt t="44433" x="1657350" y="4062413"/>
          <p14:tracePt t="44441" x="1639888" y="4062413"/>
          <p14:tracePt t="44449" x="1631950" y="4062413"/>
          <p14:tracePt t="44458" x="1614488" y="4062413"/>
          <p14:tracePt t="44481" x="1606550" y="4062413"/>
          <p14:tracePt t="44531" x="1606550" y="4052888"/>
          <p14:tracePt t="44540" x="1606550" y="4044950"/>
          <p14:tracePt t="44547" x="1614488" y="4044950"/>
          <p14:tracePt t="44737" x="1622425" y="4044950"/>
          <p14:tracePt t="44753" x="1639888" y="4044950"/>
          <p14:tracePt t="44761" x="1665288" y="4044950"/>
          <p14:tracePt t="44770" x="1682750" y="4044950"/>
          <p14:tracePt t="44777" x="1690688" y="4044950"/>
          <p14:tracePt t="44802" x="1700213" y="4044950"/>
          <p14:tracePt t="44818" x="1708150" y="4044950"/>
          <p14:tracePt t="44833" x="1708150" y="4052888"/>
          <p14:tracePt t="44850" x="1716088" y="4052888"/>
          <p14:tracePt t="44859" x="1733550" y="4062413"/>
          <p14:tracePt t="44866" x="1741488" y="4062413"/>
          <p14:tracePt t="44875" x="1751013" y="4062413"/>
          <p14:tracePt t="44882" x="1766888" y="4070350"/>
          <p14:tracePt t="44892" x="1776413" y="4070350"/>
          <p14:tracePt t="44897" x="1793875" y="4070350"/>
          <p14:tracePt t="44914" x="1801813" y="4070350"/>
          <p14:tracePt t="44924" x="1809750" y="4079875"/>
          <p14:tracePt t="44930" x="1819275" y="4079875"/>
          <p14:tracePt t="44941" x="1835150" y="4079875"/>
          <p14:tracePt t="44947" x="1844675" y="4079875"/>
          <p14:tracePt t="44955" x="1878013" y="4079875"/>
          <p14:tracePt t="44963" x="1885950" y="4079875"/>
          <p14:tracePt t="44971" x="1895475" y="4087813"/>
          <p14:tracePt t="44978" x="1911350" y="4087813"/>
          <p14:tracePt t="44985" x="1920875" y="4087813"/>
          <p14:tracePt t="44993" x="1928813" y="4087813"/>
          <p14:tracePt t="45002" x="1938338" y="4087813"/>
          <p14:tracePt t="45009" x="1954213" y="4087813"/>
          <p14:tracePt t="45017" x="1971675" y="4087813"/>
          <p14:tracePt t="45025" x="1997075" y="4087813"/>
          <p14:tracePt t="45033" x="2022475" y="4087813"/>
          <p14:tracePt t="45042" x="2047875" y="4087813"/>
          <p14:tracePt t="45049" x="2065338" y="4087813"/>
          <p14:tracePt t="45058" x="2090738" y="4087813"/>
          <p14:tracePt t="45065" x="2108200" y="4087813"/>
          <p14:tracePt t="45074" x="2124075" y="4087813"/>
          <p14:tracePt t="45081" x="2133600" y="4087813"/>
          <p14:tracePt t="45090" x="2149475" y="4087813"/>
          <p14:tracePt t="45097" x="2159000" y="4087813"/>
          <p14:tracePt t="45107" x="2166938" y="4087813"/>
          <p14:tracePt t="45114" x="2200275" y="4087813"/>
          <p14:tracePt t="45126" x="2217738" y="4095750"/>
          <p14:tracePt t="45132" x="2227263" y="4095750"/>
          <p14:tracePt t="45139" x="2252663" y="4095750"/>
          <p14:tracePt t="45145" x="2268538" y="4095750"/>
          <p14:tracePt t="45153" x="2278063" y="4095750"/>
          <p14:tracePt t="45161" x="2293938" y="4095750"/>
          <p14:tracePt t="45177" x="2303463" y="4095750"/>
          <p14:tracePt t="45185" x="2311400" y="4095750"/>
          <p14:tracePt t="45193" x="2319338" y="4095750"/>
          <p14:tracePt t="45201" x="2328863" y="4095750"/>
          <p14:tracePt t="45209" x="2344738" y="4095750"/>
          <p14:tracePt t="45218" x="2354263" y="4095750"/>
          <p14:tracePt t="45225" x="2362200" y="4095750"/>
          <p14:tracePt t="45234" x="2371725" y="4095750"/>
          <p14:tracePt t="45242" x="2379663" y="4095750"/>
          <p14:tracePt t="45250" x="2387600" y="4095750"/>
          <p14:tracePt t="45266" x="2397125" y="4095750"/>
          <p14:tracePt t="45275" x="2405063" y="4095750"/>
          <p14:tracePt t="45282" x="2422525" y="4095750"/>
          <p14:tracePt t="45292" x="2430463" y="4095750"/>
          <p14:tracePt t="45298" x="2463800" y="4095750"/>
          <p14:tracePt t="45308" x="2489200" y="4095750"/>
          <p14:tracePt t="45314" x="2506663" y="4095750"/>
          <p14:tracePt t="45324" x="2524125" y="4095750"/>
          <p14:tracePt t="45330" x="2541588" y="4095750"/>
          <p14:tracePt t="45362" x="2549525" y="4087813"/>
          <p14:tracePt t="45522" x="2557463" y="4087813"/>
          <p14:tracePt t="45556" x="2566988" y="4087813"/>
          <p14:tracePt t="45571" x="2566988" y="4079875"/>
          <p14:tracePt t="45579" x="2574925" y="4079875"/>
          <p14:tracePt t="45620" x="2582863" y="4079875"/>
          <p14:tracePt t="45651" x="2592388" y="4079875"/>
          <p14:tracePt t="45675" x="2600325" y="4079875"/>
          <p14:tracePt t="45690" x="2608263" y="4079875"/>
          <p14:tracePt t="45697" x="2625725" y="4079875"/>
          <p14:tracePt t="45706" x="2643188" y="4079875"/>
          <p14:tracePt t="45713" x="2668588" y="4079875"/>
          <p14:tracePt t="45724" x="2693988" y="4079875"/>
          <p14:tracePt t="45729" x="2711450" y="4079875"/>
          <p14:tracePt t="45737" x="2727325" y="4079875"/>
          <p14:tracePt t="45745" x="2736850" y="4079875"/>
          <p14:tracePt t="45770" x="2744788" y="4079875"/>
          <p14:tracePt t="45777" x="2752725" y="4079875"/>
          <p14:tracePt t="45793" x="2762250" y="4079875"/>
          <p14:tracePt t="45810" x="2770188" y="4079875"/>
          <p14:tracePt t="45826" x="2778125" y="4079875"/>
          <p14:tracePt t="45891" x="2795588" y="4079875"/>
          <p14:tracePt t="45899" x="2813050" y="4079875"/>
          <p14:tracePt t="45908" x="2838450" y="4079875"/>
          <p14:tracePt t="45915" x="2855913" y="4079875"/>
          <p14:tracePt t="45923" x="2863850" y="4079875"/>
          <p14:tracePt t="45930" x="2881313" y="4079875"/>
          <p14:tracePt t="45942" x="2906713" y="4087813"/>
          <p14:tracePt t="45945" x="2922588" y="4087813"/>
          <p14:tracePt t="45953" x="2949575" y="4095750"/>
          <p14:tracePt t="45961" x="2982913" y="4095750"/>
          <p14:tracePt t="45970" x="3016250" y="4095750"/>
          <p14:tracePt t="45977" x="3059113" y="4105275"/>
          <p14:tracePt t="45986" x="3101975" y="4105275"/>
          <p14:tracePt t="45993" x="3135313" y="4113213"/>
          <p14:tracePt t="46001" x="3178175" y="4113213"/>
          <p14:tracePt t="46010" x="3211513" y="4113213"/>
          <p14:tracePt t="46017" x="3228975" y="4113213"/>
          <p14:tracePt t="46026" x="3246438" y="4113213"/>
          <p14:tracePt t="46243" x="3246438" y="4121150"/>
          <p14:tracePt t="46289" x="3254375" y="4121150"/>
          <p14:tracePt t="46588" x="3263900" y="4130675"/>
          <p14:tracePt t="46593" x="3271838" y="4130675"/>
          <p14:tracePt t="46601" x="3289300" y="4130675"/>
          <p14:tracePt t="46610" x="3297238" y="4130675"/>
          <p14:tracePt t="46617" x="3305175" y="4130675"/>
          <p14:tracePt t="46626" x="3314700" y="4130675"/>
          <p14:tracePt t="46649" x="3322638" y="4130675"/>
          <p14:tracePt t="46761" x="3322638" y="4138613"/>
          <p14:tracePt t="46770" x="3322638" y="4146550"/>
          <p14:tracePt t="46777" x="3322638" y="4156075"/>
          <p14:tracePt t="46887" x="3322638" y="4146550"/>
          <p14:tracePt t="46894" x="3322638" y="4138613"/>
          <p14:tracePt t="46901" x="3330575" y="4138613"/>
          <p14:tracePt t="46926" x="3330575" y="4130675"/>
          <p14:tracePt t="46933" x="3340100" y="4130675"/>
          <p14:tracePt t="46942" x="3348038" y="4130675"/>
          <p14:tracePt t="46960" x="3355975" y="4130675"/>
          <p14:tracePt t="46981" x="3373438" y="4121150"/>
          <p14:tracePt t="46992" x="3382963" y="4121150"/>
          <p14:tracePt t="47013" x="3390900" y="4121150"/>
          <p14:tracePt t="47021" x="3398838" y="4121150"/>
          <p14:tracePt t="47029" x="3398838" y="4113213"/>
          <p14:tracePt t="47038" x="3408363" y="4113213"/>
          <p14:tracePt t="47045" x="3416300" y="4113213"/>
          <p14:tracePt t="47359" x="3416300" y="4105275"/>
          <p14:tracePt t="47376" x="3424238" y="4105275"/>
          <p14:tracePt t="47392" x="3424238" y="4095750"/>
          <p14:tracePt t="47407" x="3433763" y="4095750"/>
          <p14:tracePt t="47423" x="3441700" y="4087813"/>
          <p14:tracePt t="47439" x="3441700" y="4079875"/>
          <p14:tracePt t="47471" x="3449638" y="4079875"/>
          <p14:tracePt t="47503" x="3459163" y="4079875"/>
          <p14:tracePt t="47511" x="3459163" y="4070350"/>
          <p14:tracePt t="47519" x="3467100" y="4070350"/>
          <p14:tracePt t="47530" x="3475038" y="4062413"/>
          <p14:tracePt t="47534" x="3484563" y="4052888"/>
          <p14:tracePt t="47543" x="3484563" y="4044950"/>
          <p14:tracePt t="47549" x="3492500" y="4037013"/>
          <p14:tracePt t="47559" x="3509963" y="4027488"/>
          <p14:tracePt t="47565" x="3517900" y="4019550"/>
          <p14:tracePt t="47575" x="3517900" y="4011613"/>
          <p14:tracePt t="47581" x="3517900" y="4002088"/>
          <p14:tracePt t="47590" x="3535363" y="3994150"/>
          <p14:tracePt t="47919" x="3535363" y="4002088"/>
          <p14:tracePt t="47928" x="3527425" y="4011613"/>
          <p14:tracePt t="49071" x="3535363" y="4011613"/>
          <p14:tracePt t="49079" x="3543300" y="4002088"/>
          <p14:tracePt t="49085" x="3543300" y="3994150"/>
          <p14:tracePt t="49094" x="3552825" y="3994150"/>
          <p14:tracePt t="49101" x="3560763" y="3986213"/>
          <p14:tracePt t="49110" x="3560763" y="3976688"/>
          <p14:tracePt t="49118" x="3568700" y="3976688"/>
          <p14:tracePt t="49127" x="3578225" y="3968750"/>
          <p14:tracePt t="49144" x="3586163" y="3968750"/>
          <p14:tracePt t="49190" x="3594100" y="3968750"/>
          <p14:tracePt t="49771" x="3603625" y="3968750"/>
          <p14:tracePt t="49787" x="3611563" y="3968750"/>
          <p14:tracePt t="49796" x="3619500" y="3968750"/>
          <p14:tracePt t="49804" x="3629025" y="3968750"/>
          <p14:tracePt t="49815" x="3636963" y="3968750"/>
          <p14:tracePt t="49819" x="3654425" y="3968750"/>
          <p14:tracePt t="49831" x="3662363" y="3968750"/>
          <p14:tracePt t="58649" x="3697288" y="3994150"/>
          <p14:tracePt t="58657" x="3697288" y="4002088"/>
          <p14:tracePt t="58665" x="3705225" y="4011613"/>
          <p14:tracePt t="58673" x="3713163" y="4027488"/>
          <p14:tracePt t="58681" x="3730625" y="4044950"/>
          <p14:tracePt t="58689" x="3748088" y="4052888"/>
          <p14:tracePt t="58697" x="3763963" y="4079875"/>
          <p14:tracePt t="58706" x="3773488" y="4095750"/>
          <p14:tracePt t="58713" x="3773488" y="4105275"/>
          <p14:tracePt t="58722" x="3773488" y="4113213"/>
          <p14:tracePt t="58729" x="3773488" y="4121150"/>
          <p14:tracePt t="58738" x="3781425" y="4130675"/>
          <p14:tracePt t="58745" x="3790950" y="4156075"/>
          <p14:tracePt t="58755" x="3798888" y="4181475"/>
          <p14:tracePt t="58761" x="3816350" y="4206875"/>
          <p14:tracePt t="58771" x="3832225" y="4240213"/>
          <p14:tracePt t="58777" x="3841750" y="4249738"/>
          <p14:tracePt t="58787" x="3849688" y="4265613"/>
          <p14:tracePt t="58793" x="3857625" y="4291013"/>
          <p14:tracePt t="58804" x="3857625" y="4308475"/>
          <p14:tracePt t="58810" x="3857625" y="4316413"/>
          <p14:tracePt t="58818" x="3857625" y="4333875"/>
          <p14:tracePt t="58825" x="3857625" y="4341813"/>
          <p14:tracePt t="58833" x="3857625" y="4368800"/>
          <p14:tracePt t="58841" x="3867150" y="4384675"/>
          <p14:tracePt t="58850" x="3867150" y="4402138"/>
          <p14:tracePt t="58857" x="3867150" y="4435475"/>
          <p14:tracePt t="58866" x="3867150" y="4452938"/>
          <p14:tracePt t="58873" x="3867150" y="4460875"/>
          <p14:tracePt t="58881" x="3867150" y="4470400"/>
          <p14:tracePt t="58889" x="3867150" y="4486275"/>
          <p14:tracePt t="58898" x="3867150" y="4503738"/>
          <p14:tracePt t="58906" x="3857625" y="4538663"/>
          <p14:tracePt t="58914" x="3849688" y="4564063"/>
          <p14:tracePt t="58922" x="3841750" y="4589463"/>
          <p14:tracePt t="58929" x="3806825" y="4630738"/>
          <p14:tracePt t="58939" x="3790950" y="4657725"/>
          <p14:tracePt t="58956" x="3738563" y="4749800"/>
          <p14:tracePt t="58961" x="3705225" y="4802188"/>
          <p14:tracePt t="58974" x="3679825" y="4835525"/>
          <p14:tracePt t="58980" x="3646488" y="4903788"/>
          <p14:tracePt t="58990" x="3611563" y="4937125"/>
          <p14:tracePt t="58994" x="3586163" y="4979988"/>
          <p14:tracePt t="59005" x="3543300" y="5038725"/>
          <p14:tracePt t="59011" x="3517900" y="5064125"/>
          <p14:tracePt t="59019" x="3475038" y="5091113"/>
          <p14:tracePt t="59028" x="3449638" y="5116513"/>
          <p14:tracePt t="59033" x="3441700" y="5132388"/>
          <p14:tracePt t="59041" x="3416300" y="5167313"/>
          <p14:tracePt t="59050" x="3390900" y="5192713"/>
          <p14:tracePt t="59057" x="3365500" y="5218113"/>
          <p14:tracePt t="59065" x="3340100" y="5243513"/>
          <p14:tracePt t="59073" x="3322638" y="5268913"/>
          <p14:tracePt t="59081" x="3297238" y="5286375"/>
          <p14:tracePt t="59090" x="3263900" y="5319713"/>
          <p14:tracePt t="59097" x="3221038" y="5345113"/>
          <p14:tracePt t="59107" x="3186113" y="5380038"/>
          <p14:tracePt t="59113" x="3135313" y="5438775"/>
          <p14:tracePt t="59123" x="3067050" y="5481638"/>
          <p14:tracePt t="59129" x="3016250" y="5532438"/>
          <p14:tracePt t="59139" x="2949575" y="5583238"/>
          <p14:tracePt t="59145" x="2914650" y="5626100"/>
          <p14:tracePt t="59155" x="2863850" y="5651500"/>
          <p14:tracePt t="59165" x="2813050" y="5694363"/>
          <p14:tracePt t="59173" x="2778125" y="5710238"/>
          <p14:tracePt t="59181" x="2744788" y="5719763"/>
          <p14:tracePt t="59189" x="2693988" y="5735638"/>
          <p14:tracePt t="59197" x="2668588" y="5735638"/>
          <p14:tracePt t="59206" x="2643188" y="5735638"/>
          <p14:tracePt t="59213" x="2608263" y="5745163"/>
          <p14:tracePt t="59222" x="2600325" y="5745163"/>
          <p14:tracePt t="59229" x="2582863" y="5745163"/>
          <p14:tracePt t="59238" x="2566988" y="5753100"/>
          <p14:tracePt t="59254" x="2549525" y="5761038"/>
          <p14:tracePt t="59261" x="2516188" y="5770563"/>
          <p14:tracePt t="59271" x="2481263" y="5778500"/>
          <p14:tracePt t="59277" x="2438400" y="5778500"/>
          <p14:tracePt t="59287" x="2354263" y="5788025"/>
          <p14:tracePt t="59293" x="2278063" y="5795963"/>
          <p14:tracePt t="59302" x="2166938" y="5795963"/>
          <p14:tracePt t="59310" x="2090738" y="5813425"/>
          <p14:tracePt t="59317" x="2005013" y="5821363"/>
          <p14:tracePt t="59325" x="1895475" y="5846763"/>
          <p14:tracePt t="59333" x="1801813" y="5864225"/>
          <p14:tracePt t="59342" x="1716088" y="5889625"/>
          <p14:tracePt t="59349" x="1614488" y="5905500"/>
          <p14:tracePt t="59358" x="1538288" y="5932488"/>
          <p14:tracePt t="59365" x="1477963" y="5940425"/>
          <p14:tracePt t="59374" x="1401763" y="5965825"/>
          <p14:tracePt t="59381" x="1360488" y="5983288"/>
          <p14:tracePt t="59390" x="1308100" y="5999163"/>
          <p14:tracePt t="59397" x="1266825" y="6008688"/>
          <p14:tracePt t="59406" x="1231900" y="6024563"/>
          <p14:tracePt t="59413" x="1206500" y="6042025"/>
          <p14:tracePt t="59423" x="1173163" y="6059488"/>
          <p14:tracePt t="59429" x="1155700" y="6076950"/>
          <p14:tracePt t="59439" x="1138238" y="6092825"/>
          <p14:tracePt t="59445" x="1122363" y="6102350"/>
          <p14:tracePt t="59454" x="1112838" y="6110288"/>
          <p14:tracePt t="59461" x="1104900" y="6118225"/>
          <p14:tracePt t="59471" x="1096963" y="6127750"/>
          <p14:tracePt t="59493" x="1087438" y="6127750"/>
          <p14:tracePt t="59534" x="1079500" y="6127750"/>
          <p14:tracePt t="59551" x="1069975" y="6135688"/>
          <p14:tracePt t="59567" x="1069975" y="6143625"/>
          <p14:tracePt t="59679" x="1079500" y="6143625"/>
          <p14:tracePt t="59688" x="1096963" y="6143625"/>
          <p14:tracePt t="59695" x="1112838" y="6143625"/>
          <p14:tracePt t="59703" x="1147763" y="6143625"/>
          <p14:tracePt t="59710" x="1173163" y="6143625"/>
          <p14:tracePt t="59718" x="1198563" y="6153150"/>
          <p14:tracePt t="59726" x="1206500" y="6153150"/>
          <p14:tracePt t="59734" x="1216025" y="6153150"/>
          <p14:tracePt t="59742" x="1223963" y="6153150"/>
          <p14:tracePt t="59790" x="1231900" y="6161088"/>
          <p14:tracePt t="59798" x="1241425" y="6161088"/>
          <p14:tracePt t="59806" x="1266825" y="6161088"/>
          <p14:tracePt t="59814" x="1308100" y="6178550"/>
          <p14:tracePt t="59823" x="1343025" y="6178550"/>
          <p14:tracePt t="59829" x="1376363" y="6186488"/>
          <p14:tracePt t="59839" x="1427163" y="6203950"/>
          <p14:tracePt t="59845" x="1452563" y="6203950"/>
          <p14:tracePt t="59854" x="1477963" y="6203950"/>
          <p14:tracePt t="59861" x="1495425" y="6203950"/>
          <p14:tracePt t="59872" x="1504950" y="6203950"/>
          <p14:tracePt t="59877" x="1512888" y="6203950"/>
          <p14:tracePt t="59886" x="1520825" y="6203950"/>
          <p14:tracePt t="59901" x="1530350" y="6203950"/>
          <p14:tracePt t="59910" x="1546225" y="6203950"/>
          <p14:tracePt t="59918" x="1555750" y="6211888"/>
          <p14:tracePt t="59926" x="1589088" y="6211888"/>
          <p14:tracePt t="59933" x="1622425" y="6211888"/>
          <p14:tracePt t="59941" x="1649413" y="6211888"/>
          <p14:tracePt t="59956" x="1682750" y="6211888"/>
          <p14:tracePt t="59958" x="1708150" y="6211888"/>
          <p14:tracePt t="59965" x="1733550" y="6211888"/>
          <p14:tracePt t="59974" x="1751013" y="6211888"/>
          <p14:tracePt t="59981" x="1776413" y="6211888"/>
          <p14:tracePt t="59990" x="1801813" y="6211888"/>
          <p14:tracePt t="59997" x="1819275" y="6211888"/>
          <p14:tracePt t="60006" x="1835150" y="6211888"/>
          <p14:tracePt t="60013" x="1860550" y="6211888"/>
          <p14:tracePt t="60022" x="1878013" y="6211888"/>
          <p14:tracePt t="60029" x="1911350" y="6211888"/>
          <p14:tracePt t="60039" x="1954213" y="6221413"/>
          <p14:tracePt t="60045" x="1997075" y="6229350"/>
          <p14:tracePt t="60055" x="2030413" y="6229350"/>
          <p14:tracePt t="60062" x="2055813" y="6229350"/>
          <p14:tracePt t="60071" x="2098675" y="6237288"/>
          <p14:tracePt t="60077" x="2124075" y="6237288"/>
          <p14:tracePt t="60086" x="2141538" y="6237288"/>
          <p14:tracePt t="60094" x="2159000" y="6246813"/>
          <p14:tracePt t="60101" x="2174875" y="6246813"/>
          <p14:tracePt t="60117" x="2184400" y="6246813"/>
          <p14:tracePt t="60125" x="2192338" y="6246813"/>
          <p14:tracePt t="60134" x="2200275" y="6254750"/>
          <p14:tracePt t="60150" x="2209800" y="6254750"/>
          <p14:tracePt t="60157" x="2227263" y="6262688"/>
          <p14:tracePt t="60166" x="2235200" y="6262688"/>
          <p14:tracePt t="60173" x="2260600" y="6262688"/>
          <p14:tracePt t="60181" x="2293938" y="6262688"/>
          <p14:tracePt t="60190" x="2311400" y="6272213"/>
          <p14:tracePt t="60197" x="2336800" y="6272213"/>
          <p14:tracePt t="60206" x="2354263" y="6272213"/>
          <p14:tracePt t="60213" x="2379663" y="6280150"/>
          <p14:tracePt t="60223" x="2397125" y="6280150"/>
          <p14:tracePt t="60229" x="2422525" y="6288088"/>
          <p14:tracePt t="60238" x="2438400" y="6288088"/>
          <p14:tracePt t="60245" x="2455863" y="6288088"/>
          <p14:tracePt t="60255" x="2481263" y="6288088"/>
          <p14:tracePt t="60262" x="2524125" y="6297613"/>
          <p14:tracePt t="60271" x="2566988" y="6297613"/>
          <p14:tracePt t="60277" x="2600325" y="6297613"/>
          <p14:tracePt t="60285" x="2651125" y="6297613"/>
          <p14:tracePt t="60293" x="2686050" y="6297613"/>
          <p14:tracePt t="60301" x="2719388" y="6297613"/>
          <p14:tracePt t="60310" x="2752725" y="6297613"/>
          <p14:tracePt t="60318" x="2787650" y="6297613"/>
          <p14:tracePt t="60326" x="2830513" y="6297613"/>
          <p14:tracePt t="60334" x="2863850" y="6297613"/>
          <p14:tracePt t="60341" x="2897188" y="6297613"/>
          <p14:tracePt t="60350" x="2922588" y="6297613"/>
          <p14:tracePt t="60357" x="2949575" y="6305550"/>
          <p14:tracePt t="60365" x="2965450" y="6305550"/>
          <p14:tracePt t="60374" x="3000375" y="6305550"/>
          <p14:tracePt t="60381" x="3016250" y="6305550"/>
          <p14:tracePt t="60390" x="3041650" y="6305550"/>
          <p14:tracePt t="60397" x="3076575" y="6305550"/>
          <p14:tracePt t="60407" x="3084513" y="6305550"/>
          <p14:tracePt t="60413" x="3101975" y="6305550"/>
          <p14:tracePt t="60422" x="3119438" y="6305550"/>
          <p14:tracePt t="60429" x="3135313" y="6305550"/>
          <p14:tracePt t="60439" x="3160713" y="6305550"/>
          <p14:tracePt t="60445" x="3178175" y="6305550"/>
          <p14:tracePt t="60455" x="3195638" y="6305550"/>
          <p14:tracePt t="60461" x="3221038" y="6305550"/>
          <p14:tracePt t="60469" x="3228975" y="6305550"/>
          <p14:tracePt t="60477" x="3246438" y="6305550"/>
          <p14:tracePt t="60485" x="3254375" y="6305550"/>
          <p14:tracePt t="60493" x="3271838" y="6305550"/>
          <p14:tracePt t="60501" x="3279775" y="6305550"/>
          <p14:tracePt t="60509" x="3289300" y="6305550"/>
          <p14:tracePt t="60518" x="3305175" y="6305550"/>
          <p14:tracePt t="60525" x="3322638" y="6305550"/>
          <p14:tracePt t="60533" x="3340100" y="6305550"/>
          <p14:tracePt t="60541" x="3373438" y="6305550"/>
          <p14:tracePt t="60549" x="3398838" y="6305550"/>
          <p14:tracePt t="60557" x="3424238" y="6305550"/>
          <p14:tracePt t="60565" x="3467100" y="6305550"/>
          <p14:tracePt t="60575" x="3502025" y="6305550"/>
          <p14:tracePt t="60581" x="3543300" y="6305550"/>
          <p14:tracePt t="60592" x="3578225" y="6305550"/>
          <p14:tracePt t="60597" x="3603625" y="6305550"/>
          <p14:tracePt t="60613" x="3611563" y="6305550"/>
          <p14:tracePt t="60623" x="3619500" y="6305550"/>
          <p14:tracePt t="60639" x="3629025" y="6305550"/>
          <p14:tracePt t="60656" x="3636963" y="6305550"/>
          <p14:tracePt t="60661" x="3646488" y="6305550"/>
          <p14:tracePt t="60677" x="3654425" y="6305550"/>
          <p14:tracePt t="60718" x="3662363" y="6305550"/>
          <p14:tracePt t="60734" x="3662363" y="6297613"/>
          <p14:tracePt t="60742" x="3671888" y="6297613"/>
          <p14:tracePt t="60750" x="3679825" y="6297613"/>
          <p14:tracePt t="60766" x="3679825" y="6288088"/>
          <p14:tracePt t="60798" x="3679825" y="6272213"/>
          <p14:tracePt t="60814" x="3679825" y="6262688"/>
          <p14:tracePt t="60823" x="3679825" y="6254750"/>
          <p14:tracePt t="60829" x="3679825" y="6246813"/>
          <p14:tracePt t="60846" x="3679825" y="6237288"/>
          <p14:tracePt t="60862" x="3679825" y="6229350"/>
          <p14:tracePt t="60885" x="3679825" y="6221413"/>
          <p14:tracePt t="60893" x="3679825" y="6211888"/>
          <p14:tracePt t="60909" x="3679825" y="6203950"/>
          <p14:tracePt t="60934" x="3671888" y="6194425"/>
          <p14:tracePt t="60942" x="3671888" y="6186488"/>
          <p14:tracePt t="60959" x="3654425" y="6186488"/>
          <p14:tracePt t="60966" x="3646488" y="6178550"/>
          <p14:tracePt t="60975" x="3636963" y="6169025"/>
          <p14:tracePt t="60982" x="3629025" y="6161088"/>
          <p14:tracePt t="60993" x="3619500" y="6161088"/>
          <p14:tracePt t="60997" x="3611563" y="6161088"/>
          <p14:tracePt t="61009" x="3594100" y="6143625"/>
          <p14:tracePt t="61015" x="3586163" y="6143625"/>
          <p14:tracePt t="61025" x="3578225" y="6135688"/>
          <p14:tracePt t="61031" x="3568700" y="6135688"/>
          <p14:tracePt t="61041" x="3560763" y="6127750"/>
          <p14:tracePt t="61046" x="3552825" y="6127750"/>
          <p14:tracePt t="61057" x="3535363" y="6118225"/>
          <p14:tracePt t="61063" x="3517900" y="6110288"/>
          <p14:tracePt t="61072" x="3492500" y="6102350"/>
          <p14:tracePt t="61079" x="3467100" y="6092825"/>
          <p14:tracePt t="61086" x="3459163" y="6084888"/>
          <p14:tracePt t="61094" x="3424238" y="6084888"/>
          <p14:tracePt t="61102" x="3408363" y="6084888"/>
          <p14:tracePt t="61109" x="3398838" y="6076950"/>
          <p14:tracePt t="61118" x="3373438" y="6076950"/>
          <p14:tracePt t="61125" x="3355975" y="6067425"/>
          <p14:tracePt t="61134" x="3348038" y="6067425"/>
          <p14:tracePt t="61142" x="3340100" y="6067425"/>
          <p14:tracePt t="61150" x="3322638" y="6059488"/>
          <p14:tracePt t="61166" x="3305175" y="6049963"/>
          <p14:tracePt t="61174" x="3297238" y="6049963"/>
          <p14:tracePt t="61191" x="3271838" y="6049963"/>
          <p14:tracePt t="61198" x="3254375" y="6042025"/>
          <p14:tracePt t="61206" x="3238500" y="6042025"/>
          <p14:tracePt t="61213" x="3203575" y="6034088"/>
          <p14:tracePt t="61223" x="3186113" y="6024563"/>
          <p14:tracePt t="61231" x="3152775" y="6024563"/>
          <p14:tracePt t="61238" x="3135313" y="6016625"/>
          <p14:tracePt t="61246" x="3101975" y="6016625"/>
          <p14:tracePt t="61254" x="3076575" y="6008688"/>
          <p14:tracePt t="61261" x="3041650" y="5999163"/>
          <p14:tracePt t="61270" x="3016250" y="5991225"/>
          <p14:tracePt t="61277" x="2990850" y="5991225"/>
          <p14:tracePt t="61285" x="2957513" y="5983288"/>
          <p14:tracePt t="61293" x="2922588" y="5973763"/>
          <p14:tracePt t="61301" x="2906713" y="5973763"/>
          <p14:tracePt t="61309" x="2871788" y="5973763"/>
          <p14:tracePt t="61317" x="2855913" y="5965825"/>
          <p14:tracePt t="61325" x="2830513" y="5965825"/>
          <p14:tracePt t="61333" x="2813050" y="5965825"/>
          <p14:tracePt t="61341" x="2795588" y="5965825"/>
          <p14:tracePt t="61349" x="2770188" y="5965825"/>
          <p14:tracePt t="61358" x="2744788" y="5957888"/>
          <p14:tracePt t="61365" x="2719388" y="5957888"/>
          <p14:tracePt t="61374" x="2693988" y="5957888"/>
          <p14:tracePt t="61381" x="2676525" y="5957888"/>
          <p14:tracePt t="61391" x="2660650" y="5957888"/>
          <p14:tracePt t="61397" x="2633663" y="5957888"/>
          <p14:tracePt t="61407" x="2617788" y="5957888"/>
          <p14:tracePt t="61413" x="2592388" y="5957888"/>
          <p14:tracePt t="61423" x="2557463" y="5957888"/>
          <p14:tracePt t="61430" x="2541588" y="5957888"/>
          <p14:tracePt t="61439" x="2498725" y="5957888"/>
          <p14:tracePt t="61446" x="2447925" y="5940425"/>
          <p14:tracePt t="61454" x="2405063" y="5940425"/>
          <p14:tracePt t="61461" x="2371725" y="5940425"/>
          <p14:tracePt t="61470" x="2328863" y="5932488"/>
          <p14:tracePt t="61477" x="2293938" y="5922963"/>
          <p14:tracePt t="61485" x="2278063" y="5922963"/>
          <p14:tracePt t="61493" x="2243138" y="5922963"/>
          <p14:tracePt t="61501" x="2217738" y="5922963"/>
          <p14:tracePt t="61509" x="2192338" y="5922963"/>
          <p14:tracePt t="61518" x="2166938" y="5922963"/>
          <p14:tracePt t="61525" x="2133600" y="5915025"/>
          <p14:tracePt t="61533" x="2098675" y="5915025"/>
          <p14:tracePt t="61544" x="2065338" y="5905500"/>
          <p14:tracePt t="61551" x="2022475" y="5905500"/>
          <p14:tracePt t="61560" x="1989138" y="5897563"/>
          <p14:tracePt t="61566" x="1946275" y="5897563"/>
          <p14:tracePt t="61575" x="1920875" y="5897563"/>
          <p14:tracePt t="61581" x="1903413" y="5889625"/>
          <p14:tracePt t="61591" x="1870075" y="5889625"/>
          <p14:tracePt t="61597" x="1852613" y="5889625"/>
          <p14:tracePt t="61608" x="1844675" y="5889625"/>
          <p14:tracePt t="61613" x="1809750" y="5889625"/>
          <p14:tracePt t="61623" x="1793875" y="5889625"/>
          <p14:tracePt t="61630" x="1776413" y="5889625"/>
          <p14:tracePt t="61640" x="1751013" y="5889625"/>
          <p14:tracePt t="61646" x="1725613" y="5889625"/>
          <p14:tracePt t="61653" x="1700213" y="5889625"/>
          <p14:tracePt t="61662" x="1674813" y="5889625"/>
          <p14:tracePt t="61671" x="1649413" y="5889625"/>
          <p14:tracePt t="61679" x="1631950" y="5889625"/>
          <p14:tracePt t="61687" x="1606550" y="5889625"/>
          <p14:tracePt t="61695" x="1589088" y="5889625"/>
          <p14:tracePt t="61703" x="1571625" y="5889625"/>
          <p14:tracePt t="61711" x="1546225" y="5889625"/>
          <p14:tracePt t="61719" x="1520825" y="5889625"/>
          <p14:tracePt t="61727" x="1495425" y="5889625"/>
          <p14:tracePt t="61735" x="1470025" y="5889625"/>
          <p14:tracePt t="61744" x="1444625" y="5880100"/>
          <p14:tracePt t="61750" x="1411288" y="5880100"/>
          <p14:tracePt t="61759" x="1385888" y="5880100"/>
          <p14:tracePt t="61766" x="1350963" y="5880100"/>
          <p14:tracePt t="61775" x="1317625" y="5880100"/>
          <p14:tracePt t="61781" x="1282700" y="5880100"/>
          <p14:tracePt t="61790" x="1266825" y="5880100"/>
          <p14:tracePt t="61797" x="1231900" y="5880100"/>
          <p14:tracePt t="61807" x="1206500" y="5889625"/>
          <p14:tracePt t="61813" x="1189038" y="5889625"/>
          <p14:tracePt t="61823" x="1155700" y="5897563"/>
          <p14:tracePt t="61829" x="1122363" y="5897563"/>
          <p14:tracePt t="61838" x="1096963" y="5905500"/>
          <p14:tracePt t="61845" x="1054100" y="5905500"/>
          <p14:tracePt t="61854" x="1036638" y="5905500"/>
          <p14:tracePt t="61861" x="1011238" y="5915025"/>
          <p14:tracePt t="61870" x="985838" y="5915025"/>
          <p14:tracePt t="61878" x="968375" y="5922963"/>
          <p14:tracePt t="61893" x="952500" y="5932488"/>
          <p14:tracePt t="61901" x="942975" y="5932488"/>
          <p14:tracePt t="61909" x="935038" y="5940425"/>
          <p14:tracePt t="61918" x="917575" y="5940425"/>
          <p14:tracePt t="61926" x="917575" y="5948363"/>
          <p14:tracePt t="61933" x="892175" y="5948363"/>
          <p14:tracePt t="61942" x="874713" y="5957888"/>
          <p14:tracePt t="61959" x="841375" y="5973763"/>
          <p14:tracePt t="61966" x="833438" y="5983288"/>
          <p14:tracePt t="61975" x="823913" y="5983288"/>
          <p14:tracePt t="61981" x="808038" y="5991225"/>
          <p14:tracePt t="61990" x="798513" y="5999163"/>
          <p14:tracePt t="61997" x="790575" y="6016625"/>
          <p14:tracePt t="62007" x="773113" y="6016625"/>
          <p14:tracePt t="62014" x="765175" y="6024563"/>
          <p14:tracePt t="62023" x="765175" y="6034088"/>
          <p14:tracePt t="62029" x="755650" y="6042025"/>
          <p14:tracePt t="62039" x="747713" y="6042025"/>
          <p14:tracePt t="62047" x="739775" y="6049963"/>
          <p14:tracePt t="62055" x="739775" y="6059488"/>
          <p14:tracePt t="62070" x="739775" y="6067425"/>
          <p14:tracePt t="62078" x="739775" y="6076950"/>
          <p14:tracePt t="62086" x="739775" y="6084888"/>
          <p14:tracePt t="62101" x="739775" y="6092825"/>
          <p14:tracePt t="62109" x="739775" y="6102350"/>
          <p14:tracePt t="62126" x="747713" y="6118225"/>
          <p14:tracePt t="62133" x="755650" y="6127750"/>
          <p14:tracePt t="62149" x="773113" y="6143625"/>
          <p14:tracePt t="62159" x="781050" y="6143625"/>
          <p14:tracePt t="62165" x="790575" y="6161088"/>
          <p14:tracePt t="62175" x="808038" y="6161088"/>
          <p14:tracePt t="62181" x="815975" y="6169025"/>
          <p14:tracePt t="62193" x="833438" y="6178550"/>
          <p14:tracePt t="62201" x="849313" y="6194425"/>
          <p14:tracePt t="62210" x="866775" y="6203950"/>
          <p14:tracePt t="62217" x="884238" y="6211888"/>
          <p14:tracePt t="62226" x="909638" y="6211888"/>
          <p14:tracePt t="62233" x="935038" y="6221413"/>
          <p14:tracePt t="62242" x="977900" y="6237288"/>
          <p14:tracePt t="62249" x="1011238" y="6246813"/>
          <p14:tracePt t="62258" x="1044575" y="6272213"/>
          <p14:tracePt t="62265" x="1104900" y="6280150"/>
          <p14:tracePt t="62275" x="1147763" y="6288088"/>
          <p14:tracePt t="62281" x="1206500" y="6297613"/>
          <p14:tracePt t="62292" x="1274763" y="6305550"/>
          <p14:tracePt t="62297" x="1317625" y="6313488"/>
          <p14:tracePt t="62307" x="1350963" y="6313488"/>
          <p14:tracePt t="62313" x="1393825" y="6313488"/>
          <p14:tracePt t="62323" x="1411288" y="6323013"/>
          <p14:tracePt t="62329" x="1436688" y="6323013"/>
          <p14:tracePt t="62337" x="1470025" y="6330950"/>
          <p14:tracePt t="62345" x="1495425" y="6338888"/>
          <p14:tracePt t="62353" x="1520825" y="6338888"/>
          <p14:tracePt t="62361" x="1555750" y="6338888"/>
          <p14:tracePt t="62370" x="1589088" y="6348413"/>
          <p14:tracePt t="62377" x="1614488" y="6348413"/>
          <p14:tracePt t="62385" x="1657350" y="6356350"/>
          <p14:tracePt t="62393" x="1690688" y="6356350"/>
          <p14:tracePt t="62401" x="1708150" y="6356350"/>
          <p14:tracePt t="62409" x="1741488" y="6356350"/>
          <p14:tracePt t="62417" x="1776413" y="6356350"/>
          <p14:tracePt t="62426" x="1801813" y="6356350"/>
          <p14:tracePt t="62433" x="1844675" y="6356350"/>
          <p14:tracePt t="62442" x="1878013" y="6356350"/>
          <p14:tracePt t="62449" x="1920875" y="6365875"/>
          <p14:tracePt t="62459" x="1997075" y="6365875"/>
          <p14:tracePt t="62465" x="2039938" y="6365875"/>
          <p14:tracePt t="62474" x="2124075" y="6373813"/>
          <p14:tracePt t="62481" x="2166938" y="6373813"/>
          <p14:tracePt t="62491" x="2227263" y="6381750"/>
          <p14:tracePt t="62497" x="2278063" y="6399213"/>
          <p14:tracePt t="62507" x="2319338" y="6399213"/>
          <p14:tracePt t="62513" x="2362200" y="6399213"/>
          <p14:tracePt t="62522" x="2405063" y="6407150"/>
          <p14:tracePt t="62530" x="2455863" y="6407150"/>
          <p14:tracePt t="62537" x="2498725" y="6407150"/>
          <p14:tracePt t="62547" x="2566988" y="6407150"/>
          <p14:tracePt t="62555" x="2643188" y="6416675"/>
          <p14:tracePt t="62563" x="2727325" y="6416675"/>
          <p14:tracePt t="62570" x="2838450" y="6416675"/>
          <p14:tracePt t="62578" x="2922588" y="6416675"/>
          <p14:tracePt t="62585" x="3008313" y="6416675"/>
          <p14:tracePt t="62593" x="3109913" y="6416675"/>
          <p14:tracePt t="62601" x="3152775" y="6416675"/>
          <p14:tracePt t="62610" x="3195638" y="6416675"/>
          <p14:tracePt t="62617" x="3238500" y="6416675"/>
          <p14:tracePt t="62626" x="3263900" y="6416675"/>
          <p14:tracePt t="62634" x="3271838" y="6416675"/>
          <p14:tracePt t="62642" x="3279775" y="6416675"/>
          <p14:tracePt t="62649" x="3289300" y="6416675"/>
          <p14:tracePt t="62690" x="3297238" y="6416675"/>
          <p14:tracePt t="62706" x="3305175" y="6416675"/>
          <p14:tracePt t="62714" x="3322638" y="6416675"/>
          <p14:tracePt t="62722" x="3322638" y="6407150"/>
          <p14:tracePt t="62730" x="3340100" y="6407150"/>
          <p14:tracePt t="62738" x="3348038" y="6407150"/>
          <p14:tracePt t="62745" x="3355975" y="6399213"/>
          <p14:tracePt t="62753" x="3382963" y="6399213"/>
          <p14:tracePt t="62761" x="3390900" y="6391275"/>
          <p14:tracePt t="62769" x="3416300" y="6391275"/>
          <p14:tracePt t="62777" x="3449638" y="6381750"/>
          <p14:tracePt t="62786" x="3467100" y="6381750"/>
          <p14:tracePt t="62793" x="3492500" y="6373813"/>
          <p14:tracePt t="62802" x="3517900" y="6373813"/>
          <p14:tracePt t="62809" x="3527425" y="6365875"/>
          <p14:tracePt t="62866" x="3535363" y="6365875"/>
          <p14:tracePt t="62881" x="3543300" y="6365875"/>
          <p14:tracePt t="62889" x="3543300" y="6356350"/>
          <p14:tracePt t="62898" x="3552825" y="6356350"/>
          <p14:tracePt t="62905" x="3560763" y="6356350"/>
          <p14:tracePt t="62913" x="3560763" y="6348413"/>
          <p14:tracePt t="62930" x="3568700" y="6348413"/>
          <p14:tracePt t="62946" x="3568700" y="6338888"/>
          <p14:tracePt t="62962" x="3568700" y="6330950"/>
          <p14:tracePt t="62977" x="3568700" y="6323013"/>
          <p14:tracePt t="63010" x="3568700" y="6313488"/>
          <p14:tracePt t="63018" x="3568700" y="6305550"/>
          <p14:tracePt t="63043" x="3568700" y="6297613"/>
          <p14:tracePt t="63050" x="3568700" y="6288088"/>
          <p14:tracePt t="63059" x="3568700" y="6280150"/>
          <p14:tracePt t="63082" x="3568700" y="6262688"/>
          <p14:tracePt t="63108" x="3568700" y="6246813"/>
          <p14:tracePt t="63116" x="3568700" y="6237288"/>
          <p14:tracePt t="63186" x="3568700" y="6229350"/>
          <p14:tracePt t="63194" x="3568700" y="6221413"/>
          <p14:tracePt t="63201" x="3560763" y="6211888"/>
          <p14:tracePt t="63226" x="3560763" y="6203950"/>
          <p14:tracePt t="63250" x="3560763" y="6194425"/>
          <p14:tracePt t="63283" x="3552825" y="6194425"/>
          <p14:tracePt t="63316" x="3552825" y="6186488"/>
          <p14:tracePt t="63331" x="3543300" y="6178550"/>
          <p14:tracePt t="63363" x="3535363" y="6169025"/>
          <p14:tracePt t="63411" x="3535363" y="6161088"/>
          <p14:tracePt t="63689" x="3527425" y="6153150"/>
          <p14:tracePt t="63706" x="3517900" y="6153150"/>
          <p14:tracePt t="63714" x="3517900" y="6143625"/>
          <p14:tracePt t="63722" x="3509963" y="6143625"/>
          <p14:tracePt t="63738" x="3509963" y="6135688"/>
          <p14:tracePt t="63771" x="3502025" y="6135688"/>
          <p14:tracePt t="63817" x="3492500" y="6127750"/>
          <p14:tracePt t="63849" x="3484563" y="6127750"/>
          <p14:tracePt t="63858" x="3475038" y="6127750"/>
          <p14:tracePt t="63882" x="3475038" y="6118225"/>
          <p14:tracePt t="63945" x="3467100" y="6118225"/>
          <p14:tracePt t="63961" x="3459163" y="6118225"/>
          <p14:tracePt t="63978" x="3449638" y="6110288"/>
          <p14:tracePt t="64011" x="3441700" y="6110288"/>
          <p14:tracePt t="64027" x="3433763" y="6110288"/>
          <p14:tracePt t="64059" x="3424238" y="6110288"/>
          <p14:tracePt t="64643" x="3416300" y="6110288"/>
          <p14:tracePt t="64660" x="3408363" y="6092825"/>
          <p14:tracePt t="64677" x="3398838" y="6092825"/>
          <p14:tracePt t="64681" x="3398838" y="6084888"/>
          <p14:tracePt t="64689" x="3390900" y="6084888"/>
          <p14:tracePt t="64801" x="3373438" y="6084888"/>
          <p14:tracePt t="64810" x="3365500" y="6084888"/>
          <p14:tracePt t="64851" x="3355975" y="6084888"/>
          <p14:tracePt t="64875" x="3348038" y="6084888"/>
          <p14:tracePt t="64883" x="3340100" y="6084888"/>
          <p14:tracePt t="64899" x="3330575" y="6084888"/>
          <p14:tracePt t="64907" x="3322638" y="6084888"/>
          <p14:tracePt t="64923" x="3314700" y="6084888"/>
          <p14:tracePt t="64931" x="3305175" y="6076950"/>
          <p14:tracePt t="64949" x="3297238" y="6076950"/>
          <p14:tracePt t="64964" x="3297238" y="6067425"/>
          <p14:tracePt t="64970" x="3289300" y="6067425"/>
          <p14:tracePt t="64979" x="3279775" y="6067425"/>
          <p14:tracePt t="64995" x="3271838" y="6067425"/>
          <p14:tracePt t="65002" x="3263900" y="6067425"/>
          <p14:tracePt t="65012" x="3254375" y="6067425"/>
          <p14:tracePt t="65158" x="3246438" y="6067425"/>
          <p14:tracePt t="65166" x="3238500" y="6067425"/>
          <p14:tracePt t="65182" x="3228975" y="6059488"/>
          <p14:tracePt t="65190" x="3221038" y="6049963"/>
          <p14:tracePt t="65198" x="3211513" y="6049963"/>
          <p14:tracePt t="65207" x="3203575" y="6049963"/>
          <p14:tracePt t="65215" x="3186113" y="6049963"/>
          <p14:tracePt t="65223" x="3186113" y="6042025"/>
          <p14:tracePt t="65231" x="3152775" y="6042025"/>
          <p14:tracePt t="65238" x="3127375" y="6034088"/>
          <p14:tracePt t="65247" x="3076575" y="6024563"/>
          <p14:tracePt t="65255" x="3051175" y="6016625"/>
          <p14:tracePt t="65264" x="3033713" y="6008688"/>
          <p14:tracePt t="65271" x="3000375" y="6008688"/>
          <p14:tracePt t="65279" x="2974975" y="5999163"/>
          <p14:tracePt t="65286" x="2940050" y="5999163"/>
          <p14:tracePt t="65294" x="2922588" y="5991225"/>
          <p14:tracePt t="65302" x="2897188" y="5983288"/>
          <p14:tracePt t="65312" x="2881313" y="5983288"/>
          <p14:tracePt t="65318" x="2863850" y="5983288"/>
          <p14:tracePt t="65328" x="2855913" y="5983288"/>
          <p14:tracePt t="65334" x="2838450" y="5973763"/>
          <p14:tracePt t="65344" x="2830513" y="5973763"/>
          <p14:tracePt t="65350" x="2820988" y="5973763"/>
          <p14:tracePt t="65366" x="2813050" y="5965825"/>
          <p14:tracePt t="65382" x="2805113" y="5965825"/>
          <p14:tracePt t="65398" x="2795588" y="5965825"/>
          <p14:tracePt t="65414" x="2787650" y="5965825"/>
          <p14:tracePt t="65422" x="2778125" y="5965825"/>
          <p14:tracePt t="65429" x="2762250" y="5965825"/>
          <p14:tracePt t="65437" x="2752725" y="5965825"/>
          <p14:tracePt t="65446" x="2736850" y="5965825"/>
          <p14:tracePt t="65453" x="2727325" y="5965825"/>
          <p14:tracePt t="65462" x="2701925" y="5965825"/>
          <p14:tracePt t="65469" x="2676525" y="5965825"/>
          <p14:tracePt t="65478" x="2660650" y="5965825"/>
          <p14:tracePt t="65485" x="2643188" y="5965825"/>
          <p14:tracePt t="65495" x="2617788" y="5965825"/>
          <p14:tracePt t="65501" x="2592388" y="5965825"/>
          <p14:tracePt t="65511" x="2566988" y="5965825"/>
          <p14:tracePt t="65517" x="2541588" y="5965825"/>
          <p14:tracePt t="65528" x="2498725" y="5965825"/>
          <p14:tracePt t="65533" x="2481263" y="5965825"/>
          <p14:tracePt t="65541" x="2455863" y="5965825"/>
          <p14:tracePt t="65550" x="2422525" y="5957888"/>
          <p14:tracePt t="65558" x="2405063" y="5957888"/>
          <p14:tracePt t="65565" x="2387600" y="5957888"/>
          <p14:tracePt t="65573" x="2354263" y="5957888"/>
          <p14:tracePt t="65582" x="2344738" y="5957888"/>
          <p14:tracePt t="65589" x="2328863" y="5957888"/>
          <p14:tracePt t="65597" x="2311400" y="5957888"/>
          <p14:tracePt t="65605" x="2303463" y="5957888"/>
          <p14:tracePt t="65613" x="2286000" y="5957888"/>
          <p14:tracePt t="65621" x="2278063" y="5957888"/>
          <p14:tracePt t="65629" x="2252663" y="5957888"/>
          <p14:tracePt t="65637" x="2227263" y="5957888"/>
          <p14:tracePt t="65646" x="2184400" y="5957888"/>
          <p14:tracePt t="65653" x="2166938" y="5957888"/>
          <p14:tracePt t="65662" x="2141538" y="5957888"/>
          <p14:tracePt t="65670" x="2116138" y="5957888"/>
          <p14:tracePt t="65679" x="2108200" y="5957888"/>
          <p14:tracePt t="65685" x="2082800" y="5957888"/>
          <p14:tracePt t="65694" x="2065338" y="5957888"/>
          <p14:tracePt t="65701" x="2047875" y="5957888"/>
          <p14:tracePt t="65711" x="2030413" y="5957888"/>
          <p14:tracePt t="65717" x="2005013" y="5957888"/>
          <p14:tracePt t="65727" x="1997075" y="5957888"/>
          <p14:tracePt t="65733" x="1971675" y="5957888"/>
          <p14:tracePt t="65741" x="1946275" y="5957888"/>
          <p14:tracePt t="65749" x="1938338" y="5957888"/>
          <p14:tracePt t="65757" x="1920875" y="5957888"/>
          <p14:tracePt t="65765" x="1903413" y="5957888"/>
          <p14:tracePt t="65773" x="1885950" y="5957888"/>
          <p14:tracePt t="65781" x="1860550" y="5957888"/>
          <p14:tracePt t="65789" x="1844675" y="5957888"/>
          <p14:tracePt t="65799" x="1827213" y="5948363"/>
          <p14:tracePt t="65807" x="1793875" y="5948363"/>
          <p14:tracePt t="65815" x="1766888" y="5948363"/>
          <p14:tracePt t="65823" x="1751013" y="5948363"/>
          <p14:tracePt t="65832" x="1716088" y="5948363"/>
          <p14:tracePt t="65839" x="1682750" y="5948363"/>
          <p14:tracePt t="65847" x="1665288" y="5948363"/>
          <p14:tracePt t="65854" x="1622425" y="5948363"/>
          <p14:tracePt t="65863" x="1597025" y="5948363"/>
          <p14:tracePt t="65870" x="1571625" y="5948363"/>
          <p14:tracePt t="65878" x="1538288" y="5940425"/>
          <p14:tracePt t="65886" x="1530350" y="5940425"/>
          <p14:tracePt t="65895" x="1512888" y="5940425"/>
          <p14:tracePt t="65902" x="1504950" y="5940425"/>
          <p14:tracePt t="65912" x="1495425" y="5940425"/>
          <p14:tracePt t="65929" x="1487488" y="5940425"/>
          <p14:tracePt t="65944" x="1477963" y="5940425"/>
          <p14:tracePt t="65961" x="1462088" y="5940425"/>
          <p14:tracePt t="65966" x="1444625" y="5940425"/>
          <p14:tracePt t="65974" x="1411288" y="5940425"/>
          <p14:tracePt t="65982" x="1385888" y="5940425"/>
          <p14:tracePt t="65989" x="1350963" y="5940425"/>
          <p14:tracePt t="65998" x="1308100" y="5940425"/>
          <p14:tracePt t="66006" x="1274763" y="5940425"/>
          <p14:tracePt t="66014" x="1241425" y="5940425"/>
          <p14:tracePt t="66022" x="1216025" y="5940425"/>
          <p14:tracePt t="66030" x="1189038" y="5940425"/>
          <p14:tracePt t="66038" x="1163638" y="5932488"/>
          <p14:tracePt t="66046" x="1130300" y="5932488"/>
          <p14:tracePt t="66054" x="1122363" y="5932488"/>
          <p14:tracePt t="66062" x="1096963" y="5932488"/>
          <p14:tracePt t="66069" x="1087438" y="5932488"/>
          <p14:tracePt t="66079" x="1062038" y="5932488"/>
          <p14:tracePt t="66086" x="1044575" y="5932488"/>
          <p14:tracePt t="66101" x="1036638" y="5932488"/>
          <p14:tracePt t="66134" x="1028700" y="5932488"/>
          <p14:tracePt t="66149" x="1019175" y="5932488"/>
          <p14:tracePt t="66166" x="1011238" y="5932488"/>
          <p14:tracePt t="66174" x="1003300" y="5932488"/>
          <p14:tracePt t="66182" x="993775" y="5932488"/>
          <p14:tracePt t="66190" x="985838" y="5932488"/>
          <p14:tracePt t="66198" x="977900" y="5932488"/>
          <p14:tracePt t="66230" x="968375" y="5932488"/>
          <p14:tracePt t="66303" x="960438" y="5940425"/>
          <p14:tracePt t="66318" x="960438" y="5948363"/>
          <p14:tracePt t="66326" x="952500" y="5948363"/>
          <p14:tracePt t="66334" x="942975" y="5948363"/>
          <p14:tracePt t="66343" x="935038" y="5957888"/>
          <p14:tracePt t="66358" x="925513" y="5965825"/>
          <p14:tracePt t="66366" x="925513" y="5973763"/>
          <p14:tracePt t="66374" x="917575" y="5973763"/>
          <p14:tracePt t="66382" x="917575" y="5983288"/>
          <p14:tracePt t="66389" x="917575" y="5999163"/>
          <p14:tracePt t="66405" x="909638" y="5999163"/>
          <p14:tracePt t="66413" x="900113" y="6008688"/>
          <p14:tracePt t="66437" x="892175" y="6016625"/>
          <p14:tracePt t="66453" x="892175" y="6024563"/>
          <p14:tracePt t="66462" x="884238" y="6034088"/>
          <p14:tracePt t="66469" x="884238" y="6042025"/>
          <p14:tracePt t="66478" x="874713" y="6042025"/>
          <p14:tracePt t="66494" x="866775" y="6059488"/>
          <p14:tracePt t="66501" x="858838" y="6059488"/>
          <p14:tracePt t="66511" x="841375" y="6067425"/>
          <p14:tracePt t="66583" x="841375" y="6076950"/>
          <p14:tracePt t="66599" x="833438" y="6084888"/>
          <p14:tracePt t="66615" x="823913" y="6092825"/>
          <p14:tracePt t="66630" x="823913" y="6110288"/>
          <p14:tracePt t="66646" x="823913" y="6118225"/>
          <p14:tracePt t="66653" x="823913" y="6127750"/>
          <p14:tracePt t="66662" x="823913" y="6135688"/>
          <p14:tracePt t="66685" x="815975" y="6143625"/>
          <p14:tracePt t="66694" x="815975" y="6153150"/>
          <p14:tracePt t="66725" x="815975" y="6161088"/>
          <p14:tracePt t="66759" x="815975" y="6169025"/>
          <p14:tracePt t="66799" x="815975" y="6178550"/>
          <p14:tracePt t="66807" x="823913" y="6178550"/>
          <p14:tracePt t="66815" x="823913" y="6186488"/>
          <p14:tracePt t="66823" x="833438" y="6194425"/>
          <p14:tracePt t="66838" x="841375" y="6203950"/>
          <p14:tracePt t="66846" x="849313" y="6221413"/>
          <p14:tracePt t="66854" x="866775" y="6221413"/>
          <p14:tracePt t="66863" x="874713" y="6229350"/>
          <p14:tracePt t="66870" x="884238" y="6229350"/>
          <p14:tracePt t="66880" x="892175" y="6237288"/>
          <p14:tracePt t="66885" x="900113" y="6237288"/>
          <p14:tracePt t="66895" x="909638" y="6246813"/>
          <p14:tracePt t="66902" x="917575" y="6246813"/>
          <p14:tracePt t="66918" x="935038" y="6254750"/>
          <p14:tracePt t="66926" x="942975" y="6254750"/>
          <p14:tracePt t="66942" x="952500" y="6254750"/>
          <p14:tracePt t="66949" x="977900" y="6262688"/>
          <p14:tracePt t="66958" x="1003300" y="6272213"/>
          <p14:tracePt t="66965" x="1054100" y="6280150"/>
          <p14:tracePt t="66973" x="1087438" y="6288088"/>
          <p14:tracePt t="66981" x="1130300" y="6297613"/>
          <p14:tracePt t="66990" x="1163638" y="6305550"/>
          <p14:tracePt t="66997" x="1198563" y="6313488"/>
          <p14:tracePt t="67005" x="1216025" y="6313488"/>
          <p14:tracePt t="67014" x="1241425" y="6323013"/>
          <p14:tracePt t="67021" x="1257300" y="6323013"/>
          <p14:tracePt t="67030" x="1274763" y="6330950"/>
          <p14:tracePt t="67046" x="1292225" y="6330950"/>
          <p14:tracePt t="67053" x="1292225" y="6338888"/>
          <p14:tracePt t="67062" x="1300163" y="6338888"/>
          <p14:tracePt t="67069" x="1317625" y="6338888"/>
          <p14:tracePt t="67079" x="1325563" y="6338888"/>
          <p14:tracePt t="67085" x="1343025" y="6338888"/>
          <p14:tracePt t="67095" x="1360488" y="6338888"/>
          <p14:tracePt t="67101" x="1368425" y="6348413"/>
          <p14:tracePt t="67111" x="1385888" y="6348413"/>
          <p14:tracePt t="67117" x="1411288" y="6348413"/>
          <p14:tracePt t="67126" x="1419225" y="6348413"/>
          <p14:tracePt t="67133" x="1436688" y="6348413"/>
          <p14:tracePt t="67142" x="1462088" y="6356350"/>
          <p14:tracePt t="67149" x="1470025" y="6356350"/>
          <p14:tracePt t="67157" x="1495425" y="6356350"/>
          <p14:tracePt t="67165" x="1512888" y="6356350"/>
          <p14:tracePt t="67173" x="1530350" y="6356350"/>
          <p14:tracePt t="67181" x="1555750" y="6356350"/>
          <p14:tracePt t="67190" x="1581150" y="6356350"/>
          <p14:tracePt t="67198" x="1606550" y="6356350"/>
          <p14:tracePt t="67205" x="1631950" y="6356350"/>
          <p14:tracePt t="67214" x="1649413" y="6356350"/>
          <p14:tracePt t="67221" x="1657350" y="6356350"/>
          <p14:tracePt t="67231" x="1674813" y="6356350"/>
          <p14:tracePt t="67237" x="1682750" y="6356350"/>
          <p14:tracePt t="67247" x="1700213" y="6356350"/>
          <p14:tracePt t="67253" x="1725613" y="6356350"/>
          <p14:tracePt t="67263" x="1766888" y="6356350"/>
          <p14:tracePt t="67269" x="1793875" y="6356350"/>
          <p14:tracePt t="67279" x="1835150" y="6356350"/>
          <p14:tracePt t="67286" x="1911350" y="6365875"/>
          <p14:tracePt t="67295" x="1954213" y="6365875"/>
          <p14:tracePt t="67302" x="1989138" y="6365875"/>
          <p14:tracePt t="67310" x="2039938" y="6365875"/>
          <p14:tracePt t="67317" x="2065338" y="6373813"/>
          <p14:tracePt t="67325" x="2090738" y="6373813"/>
          <p14:tracePt t="67333" x="2098675" y="6373813"/>
          <p14:tracePt t="67341" x="2108200" y="6381750"/>
          <p14:tracePt t="67350" x="2116138" y="6381750"/>
          <p14:tracePt t="67365" x="2124075" y="6381750"/>
          <p14:tracePt t="67374" x="2133600" y="6381750"/>
          <p14:tracePt t="67381" x="2141538" y="6381750"/>
          <p14:tracePt t="67390" x="2166938" y="6391275"/>
          <p14:tracePt t="67398" x="2174875" y="6391275"/>
          <p14:tracePt t="67406" x="2200275" y="6391275"/>
          <p14:tracePt t="67414" x="2217738" y="6391275"/>
          <p14:tracePt t="67422" x="2235200" y="6391275"/>
          <p14:tracePt t="67432" x="2252663" y="6391275"/>
          <p14:tracePt t="67449" x="2268538" y="6391275"/>
          <p14:tracePt t="67455" x="2278063" y="6391275"/>
          <p14:tracePt t="67464" x="2286000" y="6391275"/>
          <p14:tracePt t="67471" x="2303463" y="6391275"/>
          <p14:tracePt t="67482" x="2311400" y="6399213"/>
          <p14:tracePt t="67487" x="2328863" y="6399213"/>
          <p14:tracePt t="67497" x="2354263" y="6399213"/>
          <p14:tracePt t="67502" x="2362200" y="6399213"/>
          <p14:tracePt t="67510" x="2387600" y="6399213"/>
          <p14:tracePt t="67517" x="2422525" y="6399213"/>
          <p14:tracePt t="67525" x="2438400" y="6399213"/>
          <p14:tracePt t="67533" x="2463800" y="6399213"/>
          <p14:tracePt t="67541" x="2498725" y="6407150"/>
          <p14:tracePt t="67549" x="2506663" y="6407150"/>
          <p14:tracePt t="67557" x="2524125" y="6407150"/>
          <p14:tracePt t="67565" x="2541588" y="6407150"/>
          <p14:tracePt t="67574" x="2557463" y="6407150"/>
          <p14:tracePt t="67581" x="2574925" y="6407150"/>
          <p14:tracePt t="67590" x="2600325" y="6407150"/>
          <p14:tracePt t="67597" x="2608263" y="6407150"/>
          <p14:tracePt t="67606" x="2625725" y="6407150"/>
          <p14:tracePt t="67614" x="2633663" y="6407150"/>
          <p14:tracePt t="67621" x="2651125" y="6407150"/>
          <p14:tracePt t="67631" x="2668588" y="6407150"/>
          <p14:tracePt t="67637" x="2676525" y="6407150"/>
          <p14:tracePt t="67646" x="2686050" y="6407150"/>
          <p14:tracePt t="67653" x="2693988" y="6407150"/>
          <p14:tracePt t="67663" x="2701925" y="6407150"/>
          <p14:tracePt t="67669" x="2727325" y="6407150"/>
          <p14:tracePt t="67679" x="2744788" y="6407150"/>
          <p14:tracePt t="67685" x="2778125" y="6416675"/>
          <p14:tracePt t="67695" x="2805113" y="6416675"/>
          <p14:tracePt t="67701" x="2855913" y="6416675"/>
          <p14:tracePt t="67709" x="2881313" y="6416675"/>
          <p14:tracePt t="67717" x="2906713" y="6416675"/>
          <p14:tracePt t="67725" x="2949575" y="6416675"/>
          <p14:tracePt t="67733" x="2982913" y="6416675"/>
          <p14:tracePt t="67741" x="3025775" y="6424613"/>
          <p14:tracePt t="67749" x="3084513" y="6424613"/>
          <p14:tracePt t="67757" x="3127375" y="6424613"/>
          <p14:tracePt t="67765" x="3170238" y="6424613"/>
          <p14:tracePt t="67773" x="3221038" y="6424613"/>
          <p14:tracePt t="67782" x="3246438" y="6424613"/>
          <p14:tracePt t="67789" x="3279775" y="6424613"/>
          <p14:tracePt t="67798" x="3330575" y="6424613"/>
          <p14:tracePt t="67805" x="3382963" y="6424613"/>
          <p14:tracePt t="67815" x="3424238" y="6424613"/>
          <p14:tracePt t="67821" x="3475038" y="6424613"/>
          <p14:tracePt t="67831" x="3502025" y="6424613"/>
          <p14:tracePt t="67837" x="3527425" y="6424613"/>
          <p14:tracePt t="67846" x="3543300" y="6424613"/>
          <p14:tracePt t="67853" x="3560763" y="6432550"/>
          <p14:tracePt t="67862" x="3578225" y="6432550"/>
          <p14:tracePt t="67869" x="3586163" y="6432550"/>
          <p14:tracePt t="67885" x="3594100" y="6432550"/>
          <p14:tracePt t="67893" x="3603625" y="6432550"/>
          <p14:tracePt t="67909" x="3611563" y="6432550"/>
          <p14:tracePt t="67917" x="3619500" y="6432550"/>
          <p14:tracePt t="67925" x="3629025" y="6432550"/>
          <p14:tracePt t="67941" x="3636963" y="6432550"/>
          <p14:tracePt t="67949" x="3646488" y="6432550"/>
          <p14:tracePt t="67957" x="3654425" y="6432550"/>
          <p14:tracePt t="67965" x="3671888" y="6432550"/>
          <p14:tracePt t="67974" x="3687763" y="6432550"/>
          <p14:tracePt t="67982" x="3697288" y="6424613"/>
          <p14:tracePt t="67990" x="3705225" y="6424613"/>
          <p14:tracePt t="68006" x="3713163" y="6416675"/>
          <p14:tracePt t="68022" x="3722688" y="6416675"/>
          <p14:tracePt t="68031" x="3730625" y="6407150"/>
          <p14:tracePt t="68038" x="3738563" y="6407150"/>
          <p14:tracePt t="68070" x="3748088" y="6399213"/>
          <p14:tracePt t="68086" x="3756025" y="6399213"/>
          <p14:tracePt t="68094" x="3756025" y="6391275"/>
          <p14:tracePt t="68122" x="3756025" y="6381750"/>
          <p14:tracePt t="68130" x="3756025" y="6365875"/>
          <p14:tracePt t="68153" x="3756025" y="6356350"/>
          <p14:tracePt t="68169" x="3756025" y="6348413"/>
          <p14:tracePt t="68177" x="3756025" y="6338888"/>
          <p14:tracePt t="68185" x="3756025" y="6330950"/>
          <p14:tracePt t="68193" x="3756025" y="6313488"/>
          <p14:tracePt t="68210" x="3756025" y="6305550"/>
          <p14:tracePt t="68217" x="3756025" y="6297613"/>
          <p14:tracePt t="68233" x="3748088" y="6288088"/>
          <p14:tracePt t="68241" x="3748088" y="6280150"/>
          <p14:tracePt t="68250" x="3748088" y="6272213"/>
          <p14:tracePt t="68258" x="3738563" y="6272213"/>
          <p14:tracePt t="68265" x="3738563" y="6262688"/>
          <p14:tracePt t="68273" x="3730625" y="6254750"/>
          <p14:tracePt t="68282" x="3722688" y="6254750"/>
          <p14:tracePt t="68290" x="3722688" y="6246813"/>
          <p14:tracePt t="68298" x="3705225" y="6229350"/>
          <p14:tracePt t="68306" x="3697288" y="6221413"/>
          <p14:tracePt t="68314" x="3679825" y="6203950"/>
          <p14:tracePt t="68321" x="3679825" y="6194425"/>
          <p14:tracePt t="68331" x="3671888" y="6186488"/>
          <p14:tracePt t="68337" x="3662363" y="6186488"/>
          <p14:tracePt t="68347" x="3662363" y="6178550"/>
          <p14:tracePt t="68353" x="3654425" y="6161088"/>
          <p14:tracePt t="68363" x="3646488" y="6161088"/>
          <p14:tracePt t="68370" x="3636963" y="6153150"/>
          <p14:tracePt t="68379" x="3636963" y="6143625"/>
          <p14:tracePt t="68385" x="3619500" y="6135688"/>
          <p14:tracePt t="68393" x="3611563" y="6135688"/>
          <p14:tracePt t="68401" x="3603625" y="6127750"/>
          <p14:tracePt t="68410" x="3586163" y="6110288"/>
          <p14:tracePt t="68417" x="3560763" y="6102350"/>
          <p14:tracePt t="68425" x="3543300" y="6092825"/>
          <p14:tracePt t="68433" x="3527425" y="6076950"/>
          <p14:tracePt t="68441" x="3502025" y="6076950"/>
          <p14:tracePt t="68449" x="3492500" y="6067425"/>
          <p14:tracePt t="68457" x="3484563" y="6067425"/>
          <p14:tracePt t="68465" x="3475038" y="6059488"/>
          <p14:tracePt t="68473" x="3467100" y="6059488"/>
          <p14:tracePt t="68482" x="3467100" y="6049963"/>
          <p14:tracePt t="68489" x="3459163" y="6049963"/>
          <p14:tracePt t="68505" x="3449638" y="6049963"/>
          <p14:tracePt t="68537" x="3441700" y="6049963"/>
          <p14:tracePt t="68563" x="3441700" y="6042025"/>
          <p14:tracePt t="68571" x="3424238" y="6042025"/>
          <p14:tracePt t="68579" x="3408363" y="6024563"/>
          <p14:tracePt t="68586" x="3382963" y="6024563"/>
          <p14:tracePt t="68595" x="3355975" y="6008688"/>
          <p14:tracePt t="68602" x="3330575" y="5999163"/>
          <p14:tracePt t="68611" x="3305175" y="5999163"/>
          <p14:tracePt t="68618" x="3289300" y="5991225"/>
          <p14:tracePt t="68627" x="3254375" y="5973763"/>
          <p14:tracePt t="68634" x="3228975" y="5965825"/>
          <p14:tracePt t="68643" x="3203575" y="5965825"/>
          <p14:tracePt t="68651" x="3195638" y="5957888"/>
          <p14:tracePt t="68659" x="3170238" y="5957888"/>
          <p14:tracePt t="68668" x="3152775" y="5948363"/>
          <p14:tracePt t="68675" x="3144838" y="5940425"/>
          <p14:tracePt t="68683" x="3135313" y="5940425"/>
          <p14:tracePt t="68689" x="3109913" y="5932488"/>
          <p14:tracePt t="68698" x="3101975" y="5932488"/>
          <p14:tracePt t="68705" x="3094038" y="5932488"/>
          <p14:tracePt t="68715" x="3067050" y="5932488"/>
          <p14:tracePt t="68721" x="3059113" y="5932488"/>
          <p14:tracePt t="68730" x="3041650" y="5932488"/>
          <p14:tracePt t="68737" x="3033713" y="5932488"/>
          <p14:tracePt t="68746" x="3008313" y="5932488"/>
          <p14:tracePt t="68754" x="2982913" y="5922963"/>
          <p14:tracePt t="68764" x="2940050" y="5922963"/>
          <p14:tracePt t="68769" x="2914650" y="5922963"/>
          <p14:tracePt t="68778" x="2889250" y="5915025"/>
          <p14:tracePt t="68785" x="2830513" y="5897563"/>
          <p14:tracePt t="68793" x="2778125" y="5889625"/>
          <p14:tracePt t="68801" x="2744788" y="5889625"/>
          <p14:tracePt t="68809" x="2686050" y="5880100"/>
          <p14:tracePt t="68817" x="2633663" y="5872163"/>
          <p14:tracePt t="68825" x="2592388" y="5864225"/>
          <p14:tracePt t="68833" x="2516188" y="5854700"/>
          <p14:tracePt t="68841" x="2473325" y="5854700"/>
          <p14:tracePt t="68849" x="2438400" y="5846763"/>
          <p14:tracePt t="68858" x="2379663" y="5846763"/>
          <p14:tracePt t="68866" x="2362200" y="5846763"/>
          <p14:tracePt t="68874" x="2328863" y="5846763"/>
          <p14:tracePt t="68882" x="2293938" y="5846763"/>
          <p14:tracePt t="68890" x="2278063" y="5838825"/>
          <p14:tracePt t="68899" x="2252663" y="5838825"/>
          <p14:tracePt t="68906" x="2217738" y="5838825"/>
          <p14:tracePt t="68915" x="2192338" y="5838825"/>
          <p14:tracePt t="68921" x="2174875" y="5838825"/>
          <p14:tracePt t="68931" x="2149475" y="5838825"/>
          <p14:tracePt t="68937" x="2124075" y="5838825"/>
          <p14:tracePt t="68946" x="2098675" y="5829300"/>
          <p14:tracePt t="68963" x="2055813" y="5829300"/>
          <p14:tracePt t="68970" x="2014538" y="5829300"/>
          <p14:tracePt t="68978" x="1997075" y="5829300"/>
          <p14:tracePt t="68985" x="1963738" y="5829300"/>
          <p14:tracePt t="68993" x="1928813" y="5829300"/>
          <p14:tracePt t="69001" x="1895475" y="5829300"/>
          <p14:tracePt t="69010" x="1878013" y="5829300"/>
          <p14:tracePt t="69018" x="1844675" y="5829300"/>
          <p14:tracePt t="69026" x="1827213" y="5829300"/>
          <p14:tracePt t="69033" x="1819275" y="5829300"/>
          <p14:tracePt t="69042" x="1793875" y="5829300"/>
          <p14:tracePt t="69049" x="1784350" y="5829300"/>
          <p14:tracePt t="69059" x="1766888" y="5829300"/>
          <p14:tracePt t="69068" x="1733550" y="5829300"/>
          <p14:tracePt t="69075" x="1716088" y="5829300"/>
          <p14:tracePt t="69083" x="1682750" y="5838825"/>
          <p14:tracePt t="69091" x="1649413" y="5838825"/>
          <p14:tracePt t="69099" x="1614488" y="5838825"/>
          <p14:tracePt t="69105" x="1597025" y="5846763"/>
          <p14:tracePt t="69115" x="1563688" y="5846763"/>
          <p14:tracePt t="69121" x="1538288" y="5846763"/>
          <p14:tracePt t="69130" x="1530350" y="5846763"/>
          <p14:tracePt t="69137" x="1504950" y="5846763"/>
          <p14:tracePt t="69147" x="1487488" y="5846763"/>
          <p14:tracePt t="69153" x="1477963" y="5846763"/>
          <p14:tracePt t="69162" x="1462088" y="5846763"/>
          <p14:tracePt t="69170" x="1444625" y="5846763"/>
          <p14:tracePt t="69177" x="1427163" y="5846763"/>
          <p14:tracePt t="69185" x="1411288" y="5846763"/>
          <p14:tracePt t="69193" x="1401763" y="5846763"/>
          <p14:tracePt t="69201" x="1385888" y="5854700"/>
          <p14:tracePt t="69209" x="1368425" y="5864225"/>
          <p14:tracePt t="69217" x="1360488" y="5864225"/>
          <p14:tracePt t="69225" x="1343025" y="5872163"/>
          <p14:tracePt t="69233" x="1325563" y="5872163"/>
          <p14:tracePt t="69241" x="1317625" y="5880100"/>
          <p14:tracePt t="69250" x="1300163" y="5880100"/>
          <p14:tracePt t="69257" x="1274763" y="5889625"/>
          <p14:tracePt t="69266" x="1249363" y="5897563"/>
          <p14:tracePt t="69273" x="1231900" y="5905500"/>
          <p14:tracePt t="69282" x="1206500" y="5905500"/>
          <p14:tracePt t="69289" x="1181100" y="5915025"/>
          <p14:tracePt t="69299" x="1163638" y="5915025"/>
          <p14:tracePt t="69305" x="1147763" y="5922963"/>
          <p14:tracePt t="69315" x="1130300" y="5922963"/>
          <p14:tracePt t="69321" x="1122363" y="5932488"/>
          <p14:tracePt t="69331" x="1104900" y="5932488"/>
          <p14:tracePt t="69337" x="1104900" y="5940425"/>
          <p14:tracePt t="69348" x="1096963" y="5940425"/>
          <p14:tracePt t="69353" x="1087438" y="5940425"/>
          <p14:tracePt t="69433" x="1079500" y="5940425"/>
          <p14:tracePt t="69449" x="1069975" y="5940425"/>
          <p14:tracePt t="69473" x="1062038" y="5940425"/>
          <p14:tracePt t="69482" x="1054100" y="5940425"/>
          <p14:tracePt t="69490" x="1054100" y="5948363"/>
          <p14:tracePt t="69498" x="1044575" y="5948363"/>
          <p14:tracePt t="69505" x="1036638" y="5948363"/>
          <p14:tracePt t="69515" x="1028700" y="5948363"/>
          <p14:tracePt t="69531" x="1011238" y="5948363"/>
          <p14:tracePt t="69538" x="985838" y="5948363"/>
          <p14:tracePt t="69548" x="977900" y="5948363"/>
          <p14:tracePt t="69554" x="960438" y="5948363"/>
          <p14:tracePt t="69562" x="952500" y="5957888"/>
          <p14:tracePt t="69570" x="935038" y="5957888"/>
          <p14:tracePt t="69578" x="925513" y="5957888"/>
          <p14:tracePt t="69586" x="917575" y="5957888"/>
          <p14:tracePt t="69602" x="900113" y="5957888"/>
          <p14:tracePt t="69610" x="900113" y="5965825"/>
          <p14:tracePt t="69626" x="892175" y="5965825"/>
          <p14:tracePt t="69634" x="884238" y="5965825"/>
          <p14:tracePt t="69642" x="874713" y="5965825"/>
          <p14:tracePt t="69650" x="866775" y="5965825"/>
          <p14:tracePt t="69658" x="858838" y="5973763"/>
          <p14:tracePt t="69666" x="849313" y="5973763"/>
          <p14:tracePt t="69674" x="841375" y="5973763"/>
          <p14:tracePt t="69683" x="833438" y="5973763"/>
          <p14:tracePt t="69698" x="815975" y="5973763"/>
          <p14:tracePt t="69705" x="808038" y="5973763"/>
          <p14:tracePt t="69721" x="798513" y="5973763"/>
          <p14:tracePt t="69733" x="790575" y="5973763"/>
          <p14:tracePt t="69737" x="781050" y="5973763"/>
          <p14:tracePt t="69753" x="773113" y="5983288"/>
          <p14:tracePt t="69761" x="765175" y="5983288"/>
          <p14:tracePt t="69785" x="755650" y="5983288"/>
          <p14:tracePt t="69818" x="747713" y="5991225"/>
          <p14:tracePt t="69834" x="739775" y="5991225"/>
          <p14:tracePt t="69851" x="722313" y="5991225"/>
          <p14:tracePt t="69867" x="714375" y="5999163"/>
          <p14:tracePt t="69874" x="704850" y="5999163"/>
          <p14:tracePt t="69883" x="696913" y="5999163"/>
          <p14:tracePt t="70089" x="688975" y="5999163"/>
          <p14:tracePt t="70123" x="679450" y="5999163"/>
          <p14:tracePt t="70251" x="679450" y="6008688"/>
          <p14:tracePt t="70331" x="679450" y="6016625"/>
          <p14:tracePt t="70425" x="679450" y="6024563"/>
          <p14:tracePt t="70433" x="679450" y="6034088"/>
          <p14:tracePt t="70459" x="679450" y="6042025"/>
          <p14:tracePt t="70603" x="679450" y="6059488"/>
          <p14:tracePt t="70619" x="679450" y="6067425"/>
          <p14:tracePt t="70635" x="679450" y="6076950"/>
          <p14:tracePt t="70765" x="679450" y="6084888"/>
          <p14:tracePt t="70779" x="679450" y="6092825"/>
          <p14:tracePt t="70795" x="679450" y="6102350"/>
          <p14:tracePt t="70859" x="679450" y="6110288"/>
          <p14:tracePt t="70867" x="679450" y="6118225"/>
          <p14:tracePt t="70892" x="679450" y="6127750"/>
          <p14:tracePt t="70908" x="671513" y="6127750"/>
          <p14:tracePt t="70923" x="671513" y="6135688"/>
          <p14:tracePt t="70939" x="663575" y="6143625"/>
          <p14:tracePt t="70964" x="654050" y="6153150"/>
          <p14:tracePt t="70987" x="654050" y="6161088"/>
          <p14:tracePt t="71002" x="654050" y="6169025"/>
          <p14:tracePt t="71033" x="646113" y="6169025"/>
          <p14:tracePt t="71133" x="646113" y="6178550"/>
          <p14:tracePt t="71150" x="646113" y="6186488"/>
          <p14:tracePt t="71247" x="646113" y="6194425"/>
          <p14:tracePt t="71279" x="646113" y="6203950"/>
          <p14:tracePt t="71295" x="646113" y="6211888"/>
          <p14:tracePt t="71343" x="646113" y="6221413"/>
          <p14:tracePt t="71382" x="646113" y="6229350"/>
          <p14:tracePt t="71453" x="646113" y="6237288"/>
          <p14:tracePt t="71469" x="646113" y="6246813"/>
          <p14:tracePt t="71501" x="646113" y="6254750"/>
          <p14:tracePt t="71615" x="646113" y="6262688"/>
          <p14:tracePt t="79877" x="646113" y="6272213"/>
          <p14:tracePt t="79893" x="663575" y="6272213"/>
          <p14:tracePt t="79901" x="671513" y="6280150"/>
          <p14:tracePt t="79910" x="679450" y="6288088"/>
          <p14:tracePt t="79917" x="704850" y="6297613"/>
          <p14:tracePt t="79926" x="765175" y="6313488"/>
          <p14:tracePt t="79933" x="790575" y="6323013"/>
          <p14:tracePt t="79943" x="823913" y="6330950"/>
          <p14:tracePt t="79949" x="952500" y="6338888"/>
          <p14:tracePt t="79959" x="1130300" y="6356350"/>
          <p14:tracePt t="79965" x="1257300" y="6381750"/>
          <p14:tracePt t="79976" x="1333500" y="6399213"/>
          <p14:tracePt t="79982" x="1419225" y="6407150"/>
          <p14:tracePt t="79992" x="1520825" y="6424613"/>
          <p14:tracePt t="79997" x="1665288" y="6432550"/>
          <p14:tracePt t="80013" x="1708150" y="6442075"/>
          <p14:tracePt t="80022" x="1751013" y="6450013"/>
          <p14:tracePt t="80029" x="1801813" y="6457950"/>
          <p14:tracePt t="80037" x="1835150" y="6467475"/>
          <p14:tracePt t="80045" x="1852613" y="6467475"/>
          <p14:tracePt t="80053" x="1878013" y="6467475"/>
          <p14:tracePt t="80061" x="1885950" y="6475413"/>
          <p14:tracePt t="80070" x="1895475" y="6475413"/>
          <p14:tracePt t="80077" x="1903413" y="6475413"/>
          <p14:tracePt t="80085" x="1911350" y="6475413"/>
          <p14:tracePt t="80126" x="1928813" y="6475413"/>
          <p14:tracePt t="80134" x="1938338" y="6467475"/>
          <p14:tracePt t="80144" x="1946275" y="6467475"/>
          <p14:tracePt t="80149" x="1979613" y="6457950"/>
          <p14:tracePt t="80159" x="2005013" y="6442075"/>
          <p14:tracePt t="80165" x="2039938" y="6442075"/>
          <p14:tracePt t="80176" x="2098675" y="6416675"/>
          <p14:tracePt t="80182" x="2141538" y="6407150"/>
          <p14:tracePt t="80191" x="2200275" y="6399213"/>
          <p14:tracePt t="80198" x="2252663" y="6381750"/>
          <p14:tracePt t="80206" x="2311400" y="6381750"/>
          <p14:tracePt t="80213" x="2397125" y="6365875"/>
          <p14:tracePt t="80221" x="2463800" y="6365875"/>
          <p14:tracePt t="80229" x="2541588" y="6365875"/>
          <p14:tracePt t="80238" x="2668588" y="6365875"/>
          <p14:tracePt t="80245" x="2762250" y="6365875"/>
          <p14:tracePt t="80254" x="2863850" y="6365875"/>
          <p14:tracePt t="80261" x="2990850" y="6365875"/>
          <p14:tracePt t="80270" x="3076575" y="6365875"/>
          <p14:tracePt t="80278" x="3160713" y="6365875"/>
          <p14:tracePt t="80286" x="3254375" y="6365875"/>
          <p14:tracePt t="80294" x="3330575" y="6365875"/>
          <p14:tracePt t="80302" x="3398838" y="6365875"/>
          <p14:tracePt t="80310" x="3484563" y="6365875"/>
          <p14:tracePt t="80318" x="3560763" y="6356350"/>
          <p14:tracePt t="80327" x="3603625" y="6356350"/>
          <p14:tracePt t="80334" x="3654425" y="6338888"/>
          <p14:tracePt t="80343" x="3671888" y="6338888"/>
          <p14:tracePt t="80349" x="3697288" y="6330950"/>
          <p14:tracePt t="80359" x="3722688" y="6313488"/>
          <p14:tracePt t="80365" x="3748088" y="6305550"/>
          <p14:tracePt t="80377" x="3773488" y="6297613"/>
          <p14:tracePt t="80381" x="3806825" y="6297613"/>
          <p14:tracePt t="80393" x="3841750" y="6288088"/>
          <p14:tracePt t="80397" x="3867150" y="6280150"/>
          <p14:tracePt t="80405" x="3883025" y="6280150"/>
          <p14:tracePt t="80416" x="3900488" y="6280150"/>
          <p14:tracePt t="80424" x="3917950" y="6280150"/>
          <p14:tracePt t="80429" x="3925888" y="6280150"/>
          <p14:tracePt t="80438" x="3935413" y="6280150"/>
          <p14:tracePt t="80445" x="3951288" y="6280150"/>
          <p14:tracePt t="80454" x="3960813" y="6280150"/>
          <p14:tracePt t="80461" x="3976688" y="6272213"/>
          <p14:tracePt t="80470" x="3994150" y="6272213"/>
          <p14:tracePt t="80478" x="4027488" y="6272213"/>
          <p14:tracePt t="80485" x="4052888" y="6262688"/>
          <p14:tracePt t="80494" x="4105275" y="6254750"/>
          <p14:tracePt t="80501" x="4138613" y="6246813"/>
          <p14:tracePt t="80510" x="4171950" y="6237288"/>
          <p14:tracePt t="80517" x="4206875" y="6221413"/>
          <p14:tracePt t="80527" x="4240213" y="6194425"/>
          <p14:tracePt t="80533" x="4265613" y="6194425"/>
          <p14:tracePt t="80541" x="4291013" y="6178550"/>
          <p14:tracePt t="80550" x="4316413" y="6169025"/>
          <p14:tracePt t="80560" x="4341813" y="6153150"/>
          <p14:tracePt t="80566" x="4376738" y="6135688"/>
          <p14:tracePt t="80575" x="4394200" y="6118225"/>
          <p14:tracePt t="80582" x="4419600" y="6102350"/>
          <p14:tracePt t="80591" x="4452938" y="6084888"/>
          <p14:tracePt t="80597" x="4478338" y="6067425"/>
          <p14:tracePt t="80606" x="4503738" y="6042025"/>
          <p14:tracePt t="80613" x="4529138" y="6024563"/>
          <p14:tracePt t="80621" x="4554538" y="6008688"/>
          <p14:tracePt t="80629" x="4564063" y="5991225"/>
          <p14:tracePt t="80637" x="4589463" y="5965825"/>
          <p14:tracePt t="80645" x="4614863" y="5940425"/>
          <p14:tracePt t="80653" x="4630738" y="5915025"/>
          <p14:tracePt t="80661" x="4648200" y="5889625"/>
          <p14:tracePt t="80670" x="4665663" y="5872163"/>
          <p14:tracePt t="80678" x="4683125" y="5846763"/>
          <p14:tracePt t="80686" x="4708525" y="5795963"/>
          <p14:tracePt t="80696" x="4724400" y="5753100"/>
          <p14:tracePt t="80701" x="4759325" y="5702300"/>
          <p14:tracePt t="80712" x="4775200" y="5668963"/>
          <p14:tracePt t="80717" x="4792663" y="5634038"/>
          <p14:tracePt t="80726" x="4802188" y="5600700"/>
          <p14:tracePt t="80733" x="4802188" y="5583238"/>
          <p14:tracePt t="80741" x="4810125" y="5549900"/>
          <p14:tracePt t="80750" x="4810125" y="5532438"/>
          <p14:tracePt t="80760" x="4818063" y="5497513"/>
          <p14:tracePt t="80765" x="4818063" y="5472113"/>
          <p14:tracePt t="80775" x="4818063" y="5438775"/>
          <p14:tracePt t="80781" x="4818063" y="5430838"/>
          <p14:tracePt t="80790" x="4818063" y="5405438"/>
          <p14:tracePt t="80797" x="4818063" y="5395913"/>
          <p14:tracePt t="80805" x="4818063" y="5370513"/>
          <p14:tracePt t="80813" x="4818063" y="5353050"/>
          <p14:tracePt t="80821" x="4818063" y="5345113"/>
          <p14:tracePt t="80830" x="4810125" y="5319713"/>
          <p14:tracePt t="80837" x="4802188" y="5302250"/>
          <p14:tracePt t="80845" x="4775200" y="5286375"/>
          <p14:tracePt t="80854" x="4759325" y="5268913"/>
          <p14:tracePt t="80862" x="4741863" y="5260975"/>
          <p14:tracePt t="80870" x="4733925" y="5243513"/>
          <p14:tracePt t="80878" x="4716463" y="5226050"/>
          <p14:tracePt t="80886" x="4708525" y="5218113"/>
          <p14:tracePt t="80902" x="4699000" y="5208588"/>
          <p14:tracePt t="80911" x="4699000" y="5200650"/>
          <p14:tracePt t="80927" x="4699000" y="5183188"/>
          <p14:tracePt t="80934" x="4699000" y="5175250"/>
          <p14:tracePt t="80960" x="4683125" y="5149850"/>
          <p14:tracePt t="80966" x="4683125" y="5141913"/>
          <p14:tracePt t="80976" x="4673600" y="5124450"/>
          <p14:tracePt t="80982" x="4665663" y="5116513"/>
          <p14:tracePt t="80990" x="4648200" y="5106988"/>
          <p14:tracePt t="80998" x="4640263" y="5099050"/>
          <p14:tracePt t="81005" x="4640263" y="5081588"/>
          <p14:tracePt t="81013" x="4630738" y="5081588"/>
          <p14:tracePt t="81029" x="4630738" y="5073650"/>
          <p14:tracePt t="81038" x="4630738" y="5064125"/>
          <p14:tracePt t="81053" x="4622800" y="5056188"/>
          <p14:tracePt t="81061" x="4622800" y="5048250"/>
          <p14:tracePt t="81070" x="4622800" y="5038725"/>
          <p14:tracePt t="81078" x="4605338" y="5038725"/>
          <p14:tracePt t="81085" x="4589463" y="5022850"/>
          <p14:tracePt t="81095" x="4564063" y="5005388"/>
          <p14:tracePt t="81101" x="4546600" y="4987925"/>
          <p14:tracePt t="81111" x="4513263" y="4972050"/>
          <p14:tracePt t="81119" x="4495800" y="4954588"/>
          <p14:tracePt t="81129" x="4460875" y="4946650"/>
          <p14:tracePt t="81135" x="4445000" y="4937125"/>
          <p14:tracePt t="81146" x="4419600" y="4929188"/>
          <p14:tracePt t="81151" x="4402138" y="4911725"/>
          <p14:tracePt t="81162" x="4376738" y="4894263"/>
          <p14:tracePt t="81167" x="4341813" y="4886325"/>
          <p14:tracePt t="81178" x="4283075" y="4868863"/>
          <p14:tracePt t="81182" x="4232275" y="4843463"/>
          <p14:tracePt t="81191" x="4181475" y="4818063"/>
          <p14:tracePt t="81199" x="4121150" y="4775200"/>
          <p14:tracePt t="81205" x="4052888" y="4716463"/>
          <p14:tracePt t="81213" x="4002088" y="4665663"/>
          <p14:tracePt t="81221" x="3951288" y="4622800"/>
          <p14:tracePt t="81230" x="3917950" y="4597400"/>
          <p14:tracePt t="81243" x="3900488" y="4579938"/>
          <p14:tracePt t="81250" x="3883025" y="4579938"/>
          <p14:tracePt t="81259" x="3875088" y="4572000"/>
          <p14:tracePt t="81266" x="3867150" y="4564063"/>
          <p14:tracePt t="81274" x="3857625" y="4564063"/>
          <p14:tracePt t="81281" x="3849688" y="4554538"/>
          <p14:tracePt t="81290" x="3841750" y="4554538"/>
          <p14:tracePt t="81297" x="3816350" y="4546600"/>
          <p14:tracePt t="81305" x="3798888" y="4538663"/>
          <p14:tracePt t="81313" x="3773488" y="4529138"/>
          <p14:tracePt t="81321" x="3756025" y="4521200"/>
          <p14:tracePt t="81329" x="3738563" y="4513263"/>
          <p14:tracePt t="81337" x="3705225" y="4495800"/>
          <p14:tracePt t="81345" x="3697288" y="4486275"/>
          <p14:tracePt t="81353" x="3662363" y="4470400"/>
          <p14:tracePt t="81362" x="3629025" y="4419600"/>
          <p14:tracePt t="81370" x="3611563" y="4402138"/>
          <p14:tracePt t="81378" x="3603625" y="4368800"/>
          <p14:tracePt t="81385" x="3586163" y="4341813"/>
          <p14:tracePt t="81394" x="3578225" y="4316413"/>
          <p14:tracePt t="81411" x="3568700" y="4308475"/>
          <p14:tracePt t="81417" x="3568700" y="4300538"/>
          <p14:tracePt t="81642" x="3560763" y="4300538"/>
          <p14:tracePt t="81650" x="3543300" y="4291013"/>
          <p14:tracePt t="81658" x="3509963" y="4283075"/>
          <p14:tracePt t="81666" x="3424238" y="4265613"/>
          <p14:tracePt t="81674" x="3330575" y="4257675"/>
          <p14:tracePt t="81682" x="3263900" y="4240213"/>
          <p14:tracePt t="81690" x="3160713" y="4232275"/>
          <p14:tracePt t="81697" x="3084513" y="4224338"/>
          <p14:tracePt t="81705" x="3041650" y="4214813"/>
          <p14:tracePt t="81713" x="2990850" y="4189413"/>
          <p14:tracePt t="81721" x="2965450" y="4189413"/>
          <p14:tracePt t="81729" x="2949575" y="4189413"/>
          <p14:tracePt t="81737" x="2922588" y="4189413"/>
          <p14:tracePt t="81745" x="2914650" y="4189413"/>
          <p14:tracePt t="81754" x="2897188" y="4181475"/>
          <p14:tracePt t="81762" x="2863850" y="4181475"/>
          <p14:tracePt t="81770" x="2855913" y="4181475"/>
          <p14:tracePt t="81778" x="2830513" y="4181475"/>
          <p14:tracePt t="81786" x="2805113" y="4181475"/>
          <p14:tracePt t="81795" x="2787650" y="4171950"/>
          <p14:tracePt t="81801" x="2762250" y="4171950"/>
          <p14:tracePt t="81811" x="2727325" y="4164013"/>
          <p14:tracePt t="81817" x="2701925" y="4156075"/>
          <p14:tracePt t="81827" x="2668588" y="4146550"/>
          <p14:tracePt t="81833" x="2651125" y="4138613"/>
          <p14:tracePt t="81843" x="2625725" y="4138613"/>
          <p14:tracePt t="81850" x="2608263" y="4130675"/>
          <p14:tracePt t="81858" x="2592388" y="4130675"/>
          <p14:tracePt t="81865" x="2566988" y="4130675"/>
          <p14:tracePt t="81874" x="2541588" y="4121150"/>
          <p14:tracePt t="81882" x="2516188" y="4113213"/>
          <p14:tracePt t="81890" x="2498725" y="4113213"/>
          <p14:tracePt t="81897" x="2463800" y="4105275"/>
          <p14:tracePt t="81905" x="2438400" y="4105275"/>
          <p14:tracePt t="81913" x="2422525" y="4095750"/>
          <p14:tracePt t="81921" x="2397125" y="4095750"/>
          <p14:tracePt t="81929" x="2379663" y="4095750"/>
          <p14:tracePt t="81938" x="2371725" y="4095750"/>
          <p14:tracePt t="81946" x="2344738" y="4087813"/>
          <p14:tracePt t="81953" x="2328863" y="4087813"/>
          <p14:tracePt t="81963" x="2319338" y="4087813"/>
          <p14:tracePt t="81970" x="2303463" y="4087813"/>
          <p14:tracePt t="81978" x="2293938" y="4079875"/>
          <p14:tracePt t="81985" x="2278063" y="4079875"/>
          <p14:tracePt t="81995" x="2260600" y="4070350"/>
          <p14:tracePt t="82001" x="2243138" y="4070350"/>
          <p14:tracePt t="82011" x="2217738" y="4062413"/>
          <p14:tracePt t="82017" x="2192338" y="4052888"/>
          <p14:tracePt t="82028" x="2166938" y="4052888"/>
          <p14:tracePt t="82033" x="2149475" y="4052888"/>
          <p14:tracePt t="82042" x="2124075" y="4044950"/>
          <p14:tracePt t="82049" x="2098675" y="4044950"/>
          <p14:tracePt t="82058" x="2082800" y="4044950"/>
          <p14:tracePt t="82065" x="2055813" y="4044950"/>
          <p14:tracePt t="82074" x="2022475" y="4044950"/>
          <p14:tracePt t="82081" x="2005013" y="4044950"/>
          <p14:tracePt t="82089" x="1979613" y="4037013"/>
          <p14:tracePt t="82097" x="1954213" y="4037013"/>
          <p14:tracePt t="82105" x="1920875" y="4037013"/>
          <p14:tracePt t="82113" x="1903413" y="4037013"/>
          <p14:tracePt t="82121" x="1885950" y="4037013"/>
          <p14:tracePt t="82129" x="1860550" y="4037013"/>
          <p14:tracePt t="82137" x="1844675" y="4037013"/>
          <p14:tracePt t="82146" x="1827213" y="4037013"/>
          <p14:tracePt t="82153" x="1793875" y="4037013"/>
          <p14:tracePt t="82162" x="1776413" y="4037013"/>
          <p14:tracePt t="82169" x="1741488" y="4037013"/>
          <p14:tracePt t="82178" x="1708150" y="4037013"/>
          <p14:tracePt t="82185" x="1682750" y="4037013"/>
          <p14:tracePt t="82194" x="1649413" y="4037013"/>
          <p14:tracePt t="82201" x="1622425" y="4037013"/>
          <p14:tracePt t="82211" x="1589088" y="4037013"/>
          <p14:tracePt t="82217" x="1571625" y="4037013"/>
          <p14:tracePt t="82228" x="1538288" y="4037013"/>
          <p14:tracePt t="82233" x="1512888" y="4037013"/>
          <p14:tracePt t="82245" x="1495425" y="4037013"/>
          <p14:tracePt t="82249" x="1462088" y="4037013"/>
          <p14:tracePt t="82258" x="1436688" y="4037013"/>
          <p14:tracePt t="82265" x="1419225" y="4037013"/>
          <p14:tracePt t="82273" x="1393825" y="4037013"/>
          <p14:tracePt t="82281" x="1368425" y="4037013"/>
          <p14:tracePt t="82289" x="1350963" y="4037013"/>
          <p14:tracePt t="82297" x="1317625" y="4037013"/>
          <p14:tracePt t="82305" x="1292225" y="4037013"/>
          <p14:tracePt t="82313" x="1274763" y="4037013"/>
          <p14:tracePt t="82321" x="1249363" y="4037013"/>
          <p14:tracePt t="82330" x="1223963" y="4037013"/>
          <p14:tracePt t="82338" x="1206500" y="4037013"/>
          <p14:tracePt t="82346" x="1189038" y="4037013"/>
          <p14:tracePt t="82353" x="1173163" y="4037013"/>
          <p14:tracePt t="82362" x="1163638" y="4037013"/>
          <p14:tracePt t="82370" x="1155700" y="4037013"/>
          <p14:tracePt t="82378" x="1147763" y="4037013"/>
          <p14:tracePt t="82394" x="1138238" y="4037013"/>
          <p14:tracePt t="82401" x="1130300" y="4037013"/>
          <p14:tracePt t="82411" x="1122363" y="4037013"/>
          <p14:tracePt t="82434" x="1112838" y="4037013"/>
          <p14:tracePt t="82443" x="1104900" y="4044950"/>
          <p14:tracePt t="82458" x="1087438" y="4052888"/>
          <p14:tracePt t="82465" x="1079500" y="4052888"/>
          <p14:tracePt t="82474" x="1069975" y="4052888"/>
          <p14:tracePt t="82482" x="1062038" y="4052888"/>
          <p14:tracePt t="82491" x="1044575" y="4062413"/>
          <p14:tracePt t="82499" x="1036638" y="4070350"/>
          <p14:tracePt t="82507" x="1019175" y="4070350"/>
          <p14:tracePt t="82517" x="1011238" y="4079875"/>
          <p14:tracePt t="82523" x="1003300" y="4079875"/>
          <p14:tracePt t="82532" x="993775" y="4079875"/>
          <p14:tracePt t="82554" x="985838" y="4079875"/>
          <p14:tracePt t="82564" x="985838" y="4087813"/>
          <p14:tracePt t="82570" x="977900" y="4087813"/>
          <p14:tracePt t="82579" x="968375" y="4095750"/>
          <p14:tracePt t="82585" x="968375" y="4105275"/>
          <p14:tracePt t="82601" x="960438" y="4105275"/>
          <p14:tracePt t="82617" x="952500" y="4113213"/>
          <p14:tracePt t="82628" x="952500" y="4121150"/>
          <p14:tracePt t="82641" x="942975" y="4121150"/>
          <p14:tracePt t="82649" x="942975" y="4138613"/>
          <p14:tracePt t="82657" x="942975" y="4146550"/>
          <p14:tracePt t="82665" x="942975" y="4164013"/>
          <p14:tracePt t="82673" x="942975" y="4181475"/>
          <p14:tracePt t="82681" x="942975" y="4189413"/>
          <p14:tracePt t="82689" x="935038" y="4206875"/>
          <p14:tracePt t="82698" x="935038" y="4224338"/>
          <p14:tracePt t="82713" x="942975" y="4240213"/>
          <p14:tracePt t="82721" x="942975" y="4257675"/>
          <p14:tracePt t="82729" x="952500" y="4257675"/>
          <p14:tracePt t="82738" x="960438" y="4257675"/>
          <p14:tracePt t="82746" x="968375" y="4265613"/>
          <p14:tracePt t="82763" x="968375" y="4275138"/>
          <p14:tracePt t="82802" x="968375" y="4283075"/>
          <p14:tracePt t="82812" x="985838" y="4291013"/>
          <p14:tracePt t="82818" x="993775" y="4300538"/>
          <p14:tracePt t="82834" x="1019175" y="4316413"/>
          <p14:tracePt t="82843" x="1019175" y="4325938"/>
          <p14:tracePt t="82850" x="1036638" y="4325938"/>
          <p14:tracePt t="82859" x="1054100" y="4333875"/>
          <p14:tracePt t="82875" x="1062038" y="4341813"/>
          <p14:tracePt t="82883" x="1069975" y="4341813"/>
          <p14:tracePt t="82890" x="1079500" y="4351338"/>
          <p14:tracePt t="82906" x="1096963" y="4359275"/>
          <p14:tracePt t="82913" x="1104900" y="4359275"/>
          <p14:tracePt t="82922" x="1112838" y="4359275"/>
          <p14:tracePt t="82930" x="1130300" y="4359275"/>
          <p14:tracePt t="82937" x="1155700" y="4368800"/>
          <p14:tracePt t="82963" x="1216025" y="4376738"/>
          <p14:tracePt t="82969" x="1223963" y="4384675"/>
          <p14:tracePt t="82979" x="1241425" y="4394200"/>
          <p14:tracePt t="82986" x="1266825" y="4394200"/>
          <p14:tracePt t="82995" x="1282700" y="4402138"/>
          <p14:tracePt t="83001" x="1300163" y="4402138"/>
          <p14:tracePt t="83011" x="1325563" y="4402138"/>
          <p14:tracePt t="83018" x="1333500" y="4410075"/>
          <p14:tracePt t="83026" x="1343025" y="4410075"/>
          <p14:tracePt t="83033" x="1350963" y="4410075"/>
          <p14:tracePt t="83041" x="1360488" y="4410075"/>
          <p14:tracePt t="83082" x="1368425" y="4410075"/>
          <p14:tracePt t="83099" x="1376363" y="4410075"/>
          <p14:tracePt t="83115" x="1401763" y="4419600"/>
          <p14:tracePt t="83123" x="1411288" y="4419600"/>
          <p14:tracePt t="83134" x="1427163" y="4419600"/>
          <p14:tracePt t="83138" x="1462088" y="4419600"/>
          <p14:tracePt t="83148" x="1470025" y="4419600"/>
          <p14:tracePt t="83153" x="1495425" y="4427538"/>
          <p14:tracePt t="83162" x="1530350" y="4427538"/>
          <p14:tracePt t="83170" x="1546225" y="4427538"/>
          <p14:tracePt t="83179" x="1581150" y="4427538"/>
          <p14:tracePt t="83185" x="1614488" y="4435475"/>
          <p14:tracePt t="83196" x="1649413" y="4445000"/>
          <p14:tracePt t="83201" x="1674813" y="4445000"/>
          <p14:tracePt t="83212" x="1700213" y="4445000"/>
          <p14:tracePt t="83218" x="1733550" y="4445000"/>
          <p14:tracePt t="83226" x="1751013" y="4452938"/>
          <p14:tracePt t="83234" x="1784350" y="4452938"/>
          <p14:tracePt t="83241" x="1793875" y="4452938"/>
          <p14:tracePt t="83249" x="1819275" y="4452938"/>
          <p14:tracePt t="83257" x="1827213" y="4452938"/>
          <p14:tracePt t="83265" x="1852613" y="4452938"/>
          <p14:tracePt t="83273" x="1885950" y="4452938"/>
          <p14:tracePt t="83282" x="1903413" y="4452938"/>
          <p14:tracePt t="83290" x="1928813" y="4452938"/>
          <p14:tracePt t="83297" x="1963738" y="4452938"/>
          <p14:tracePt t="83306" x="1989138" y="4452938"/>
          <p14:tracePt t="83314" x="1997075" y="4452938"/>
          <p14:tracePt t="83322" x="2022475" y="4452938"/>
          <p14:tracePt t="83331" x="2030413" y="4452938"/>
          <p14:tracePt t="83337" x="2039938" y="4452938"/>
          <p14:tracePt t="83347" x="2055813" y="4452938"/>
          <p14:tracePt t="83353" x="2065338" y="4452938"/>
          <p14:tracePt t="83363" x="2082800" y="4452938"/>
          <p14:tracePt t="83369" x="2116138" y="4460875"/>
          <p14:tracePt t="83379" x="2159000" y="4460875"/>
          <p14:tracePt t="83385" x="2192338" y="4460875"/>
          <p14:tracePt t="83395" x="2235200" y="4470400"/>
          <p14:tracePt t="83401" x="2260600" y="4470400"/>
          <p14:tracePt t="83414" x="2286000" y="4470400"/>
          <p14:tracePt t="83419" x="2303463" y="4470400"/>
          <p14:tracePt t="83435" x="2311400" y="4470400"/>
          <p14:tracePt t="83451" x="2319338" y="4470400"/>
          <p14:tracePt t="83459" x="2328863" y="4470400"/>
          <p14:tracePt t="83475" x="2336800" y="4470400"/>
          <p14:tracePt t="83483" x="2344738" y="4470400"/>
          <p14:tracePt t="83491" x="2362200" y="4470400"/>
          <p14:tracePt t="83500" x="2379663" y="4460875"/>
          <p14:tracePt t="83506" x="2387600" y="4460875"/>
          <p14:tracePt t="83522" x="2397125" y="4460875"/>
          <p14:tracePt t="83530" x="2405063" y="4452938"/>
          <p14:tracePt t="83547" x="2413000" y="4452938"/>
          <p14:tracePt t="83553" x="2422525" y="4445000"/>
          <p14:tracePt t="83563" x="2430463" y="4435475"/>
          <p14:tracePt t="83579" x="2438400" y="4435475"/>
          <p14:tracePt t="83585" x="2447925" y="4427538"/>
          <p14:tracePt t="83595" x="2447925" y="4419600"/>
          <p14:tracePt t="83601" x="2455863" y="4419600"/>
          <p14:tracePt t="83723" x="2455863" y="4410075"/>
          <p14:tracePt t="83771" x="2463800" y="4410075"/>
          <p14:tracePt t="83866" x="2463800" y="4402138"/>
          <p14:tracePt t="83933" x="2473325" y="4394200"/>
          <p14:tracePt t="103991" x="2592388" y="4376738"/>
          <p14:tracePt t="103999" x="2625725" y="4368800"/>
          <p14:tracePt t="104007" x="2752725" y="4341813"/>
          <p14:tracePt t="104016" x="2897188" y="4308475"/>
          <p14:tracePt t="104023" x="3059113" y="4283075"/>
          <p14:tracePt t="104029" x="3203575" y="4257675"/>
          <p14:tracePt t="104037" x="3492500" y="4214813"/>
          <p14:tracePt t="104045" x="3629025" y="4197350"/>
          <p14:tracePt t="104053" x="3806825" y="4171950"/>
          <p14:tracePt t="104061" x="3994150" y="4164013"/>
          <p14:tracePt t="104069" x="4156075" y="4138613"/>
          <p14:tracePt t="104077" x="4452938" y="4121150"/>
          <p14:tracePt t="104085" x="4579938" y="4095750"/>
          <p14:tracePt t="104093" x="4691063" y="4095750"/>
          <p14:tracePt t="104101" x="4810125" y="4087813"/>
          <p14:tracePt t="104109" x="4911725" y="4070350"/>
          <p14:tracePt t="104118" x="5005388" y="4070350"/>
          <p14:tracePt t="104125" x="5013325" y="4070350"/>
          <p14:tracePt t="104134" x="5081588" y="4062413"/>
          <p14:tracePt t="104141" x="5124450" y="4052888"/>
          <p14:tracePt t="104150" x="5157788" y="4044950"/>
          <p14:tracePt t="104157" x="5208588" y="4037013"/>
          <p14:tracePt t="104167" x="5226050" y="4037013"/>
          <p14:tracePt t="104173" x="5243513" y="4027488"/>
          <p14:tracePt t="104183" x="5268913" y="4027488"/>
          <p14:tracePt t="104189" x="5286375" y="4019550"/>
          <p14:tracePt t="104198" x="5302250" y="4019550"/>
          <p14:tracePt t="104205" x="5337175" y="4019550"/>
          <p14:tracePt t="104215" x="5345113" y="4019550"/>
          <p14:tracePt t="104222" x="5362575" y="4019550"/>
          <p14:tracePt t="104230" x="5370513" y="4019550"/>
          <p14:tracePt t="104246" x="5380038" y="4019550"/>
          <p14:tracePt t="104253" x="5387975" y="4019550"/>
          <p14:tracePt t="104261" x="5395913" y="4019550"/>
          <p14:tracePt t="104269" x="5405438" y="4019550"/>
          <p14:tracePt t="104277" x="5421313" y="4027488"/>
          <p14:tracePt t="104285" x="5446713" y="4037013"/>
          <p14:tracePt t="104293" x="5481638" y="4062413"/>
          <p14:tracePt t="104302" x="5514975" y="4070350"/>
          <p14:tracePt t="104310" x="5540375" y="4079875"/>
          <p14:tracePt t="104318" x="5608638" y="4095750"/>
          <p14:tracePt t="104326" x="5641975" y="4113213"/>
          <p14:tracePt t="104335" x="5676900" y="4121150"/>
          <p14:tracePt t="104342" x="5727700" y="4156075"/>
          <p14:tracePt t="104352" x="5745163" y="4171950"/>
          <p14:tracePt t="104357" x="5770563" y="4197350"/>
          <p14:tracePt t="104366" x="5803900" y="4240213"/>
          <p14:tracePt t="104373" x="5821363" y="4283075"/>
          <p14:tracePt t="104383" x="5829300" y="4308475"/>
          <p14:tracePt t="104389" x="5846763" y="4341813"/>
          <p14:tracePt t="104399" x="5854700" y="4376738"/>
          <p14:tracePt t="104405" x="5872163" y="4410075"/>
          <p14:tracePt t="104415" x="5880100" y="4460875"/>
          <p14:tracePt t="104421" x="5880100" y="4495800"/>
          <p14:tracePt t="104430" x="5889625" y="4513263"/>
          <p14:tracePt t="104437" x="5889625" y="4538663"/>
          <p14:tracePt t="104446" x="5889625" y="4572000"/>
          <p14:tracePt t="104453" x="5889625" y="4589463"/>
          <p14:tracePt t="104462" x="5889625" y="4648200"/>
          <p14:tracePt t="104469" x="5889625" y="4708525"/>
          <p14:tracePt t="104477" x="5889625" y="4775200"/>
          <p14:tracePt t="104485" x="5889625" y="4843463"/>
          <p14:tracePt t="104493" x="5889625" y="4919663"/>
          <p14:tracePt t="104502" x="5889625" y="5005388"/>
          <p14:tracePt t="104510" x="5897563" y="5048250"/>
          <p14:tracePt t="104518" x="5905500" y="5099050"/>
          <p14:tracePt t="104525" x="5905500" y="5141913"/>
          <p14:tracePt t="104534" x="5905500" y="5167313"/>
          <p14:tracePt t="104541" x="5905500" y="5183188"/>
          <p14:tracePt t="104550" x="5905500" y="5243513"/>
          <p14:tracePt t="104557" x="5905500" y="5286375"/>
          <p14:tracePt t="104566" x="5905500" y="5337175"/>
          <p14:tracePt t="104573" x="5915025" y="5430838"/>
          <p14:tracePt t="104583" x="5940425" y="5489575"/>
          <p14:tracePt t="104590" x="5948363" y="5549900"/>
          <p14:tracePt t="104598" x="5965825" y="5626100"/>
          <p14:tracePt t="104606" x="5965825" y="5668963"/>
          <p14:tracePt t="104613" x="5973763" y="5694363"/>
          <p14:tracePt t="104621" x="5983288" y="5719763"/>
          <p14:tracePt t="104630" x="5983288" y="5745163"/>
          <p14:tracePt t="104637" x="5983288" y="5761038"/>
          <p14:tracePt t="104646" x="5983288" y="5778500"/>
          <p14:tracePt t="104654" x="5983288" y="5788025"/>
          <p14:tracePt t="104661" x="5983288" y="5795963"/>
          <p14:tracePt t="104757" x="5965825" y="5788025"/>
          <p14:tracePt t="104766" x="5922963" y="5753100"/>
          <p14:tracePt t="104773" x="5872163" y="5710238"/>
          <p14:tracePt t="104782" x="5778500" y="5616575"/>
          <p14:tracePt t="104790" x="5694363" y="5524500"/>
          <p14:tracePt t="104797" x="5600700" y="5413375"/>
          <p14:tracePt t="104805" x="5489575" y="5235575"/>
          <p14:tracePt t="104813" x="5405438" y="5073650"/>
          <p14:tracePt t="104821" x="5294313" y="4852988"/>
          <p14:tracePt t="104829" x="5276850" y="4792663"/>
          <p14:tracePt t="104837" x="5183188" y="4495800"/>
          <p14:tracePt t="104846" x="5106988" y="4291013"/>
          <p14:tracePt t="104853" x="4972050" y="4011613"/>
          <p14:tracePt t="104862" x="4810125" y="3730625"/>
          <p14:tracePt t="104869" x="4622800" y="3390900"/>
          <p14:tracePt t="104878" x="4376738" y="3067050"/>
          <p14:tracePt t="104885" x="3935413" y="2516188"/>
          <p14:tracePt t="104893" x="3654425" y="2260600"/>
          <p14:tracePt t="104902" x="3382963" y="2022475"/>
          <p14:tracePt t="104909" x="3094038" y="1827213"/>
          <p14:tracePt t="104918" x="2838450" y="1649413"/>
          <p14:tracePt t="104926" x="2582863" y="1495425"/>
          <p14:tracePt t="104935" x="2133600" y="1274763"/>
          <p14:tracePt t="104941" x="1920875" y="1181100"/>
          <p14:tracePt t="104951" x="1733550" y="1112838"/>
          <p14:tracePt t="104957" x="1581150" y="1044575"/>
          <p14:tracePt t="104968" x="1419225" y="977900"/>
          <p14:tracePt t="104973" x="1122363" y="858838"/>
          <p14:tracePt t="104985" x="968375" y="790575"/>
          <p14:tracePt t="104994" x="849313" y="730250"/>
          <p14:tracePt t="105002" x="739775" y="671513"/>
          <p14:tracePt t="105009" x="696913" y="654050"/>
          <p14:tracePt t="105018" x="620713" y="620713"/>
          <p14:tracePt t="105025" x="544513" y="577850"/>
          <p14:tracePt t="105035" x="519113" y="560388"/>
          <p14:tracePt t="105043" x="501650" y="552450"/>
          <p14:tracePt t="105053" x="433388" y="527050"/>
          <p14:tracePt t="105059" x="407988" y="509588"/>
          <p14:tracePt t="105067" x="339725" y="484188"/>
          <p14:tracePt t="105073" x="169863" y="400050"/>
          <p14:tracePt t="105084" x="68263" y="339725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426" y="5382"/>
            <a:ext cx="8229600" cy="1179968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solidFill>
                  <a:srgbClr val="2F3B47"/>
                </a:solidFill>
                <a:latin typeface="Agency FB" panose="020B0503020202020204" pitchFamily="34" charset="0"/>
              </a:rPr>
              <a:t>Framework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BCB518-CF90-4E20-AB64-821C736B8E7F}"/>
              </a:ext>
            </a:extLst>
          </p:cNvPr>
          <p:cNvSpPr/>
          <p:nvPr/>
        </p:nvSpPr>
        <p:spPr>
          <a:xfrm>
            <a:off x="4724399" y="1601948"/>
            <a:ext cx="4268627" cy="5139869"/>
          </a:xfrm>
          <a:prstGeom prst="rect">
            <a:avLst/>
          </a:prstGeom>
          <a:ln w="28575">
            <a:solidFill>
              <a:srgbClr val="FC4C02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F3B47"/>
                </a:solidFill>
              </a:rPr>
              <a:t>NC Manufacturing Eng. SCQF Level 6</a:t>
            </a:r>
          </a:p>
          <a:p>
            <a:pPr marL="285750" indent="-285750">
              <a:buClr>
                <a:srgbClr val="FC4C02"/>
              </a:buClr>
              <a:buFont typeface="Calibri" panose="020F0502020204030204" pitchFamily="34" charset="0"/>
              <a:buChar char="•"/>
            </a:pPr>
            <a:r>
              <a:rPr lang="en-GB" sz="1400" dirty="0">
                <a:solidFill>
                  <a:srgbClr val="2F3B47"/>
                </a:solidFill>
              </a:rPr>
              <a:t>Communication</a:t>
            </a:r>
          </a:p>
          <a:p>
            <a:pPr marL="285750" indent="-285750">
              <a:buClr>
                <a:srgbClr val="FC4C02"/>
              </a:buClr>
              <a:buFont typeface="Calibri" panose="020F0502020204030204" pitchFamily="34" charset="0"/>
              <a:buChar char="•"/>
            </a:pPr>
            <a:r>
              <a:rPr lang="en-GB" sz="1400" dirty="0">
                <a:solidFill>
                  <a:srgbClr val="2F3B47"/>
                </a:solidFill>
              </a:rPr>
              <a:t>Applying IT</a:t>
            </a:r>
          </a:p>
          <a:p>
            <a:pPr marL="285750" indent="-285750">
              <a:buClr>
                <a:srgbClr val="FC4C02"/>
              </a:buClr>
              <a:buFont typeface="Calibri" panose="020F0502020204030204" pitchFamily="34" charset="0"/>
              <a:buChar char="•"/>
            </a:pPr>
            <a:r>
              <a:rPr lang="en-GB" sz="1400" dirty="0">
                <a:solidFill>
                  <a:srgbClr val="2F3B47"/>
                </a:solidFill>
              </a:rPr>
              <a:t>Maths: Tech 1</a:t>
            </a:r>
          </a:p>
          <a:p>
            <a:pPr marL="285750" indent="-285750">
              <a:buClr>
                <a:srgbClr val="FC4C02"/>
              </a:buClr>
              <a:buFont typeface="Calibri" panose="020F0502020204030204" pitchFamily="34" charset="0"/>
              <a:buChar char="•"/>
            </a:pPr>
            <a:r>
              <a:rPr lang="en-GB" sz="1400" dirty="0">
                <a:solidFill>
                  <a:srgbClr val="2F3B47"/>
                </a:solidFill>
              </a:rPr>
              <a:t>CAD for Engineers</a:t>
            </a:r>
          </a:p>
          <a:p>
            <a:pPr marL="285750" indent="-285750">
              <a:buClr>
                <a:srgbClr val="FC4C02"/>
              </a:buClr>
              <a:buFont typeface="Calibri" panose="020F0502020204030204" pitchFamily="34" charset="0"/>
              <a:buChar char="•"/>
            </a:pPr>
            <a:r>
              <a:rPr lang="en-GB" sz="1400" dirty="0">
                <a:solidFill>
                  <a:srgbClr val="2F3B47"/>
                </a:solidFill>
              </a:rPr>
              <a:t>Engineering Manufacturing Processes</a:t>
            </a:r>
          </a:p>
          <a:p>
            <a:pPr marL="285750" indent="-285750">
              <a:buClr>
                <a:srgbClr val="FC4C02"/>
              </a:buClr>
              <a:buFont typeface="Calibri" panose="020F0502020204030204" pitchFamily="34" charset="0"/>
              <a:buChar char="•"/>
            </a:pPr>
            <a:r>
              <a:rPr lang="en-GB" sz="1400" dirty="0">
                <a:solidFill>
                  <a:srgbClr val="2F3B47"/>
                </a:solidFill>
              </a:rPr>
              <a:t>Engineering Materials</a:t>
            </a:r>
          </a:p>
          <a:p>
            <a:pPr marL="285750" indent="-285750">
              <a:buClr>
                <a:srgbClr val="FC4C02"/>
              </a:buClr>
              <a:buFont typeface="Calibri" panose="020F0502020204030204" pitchFamily="34" charset="0"/>
              <a:buChar char="•"/>
            </a:pPr>
            <a:r>
              <a:rPr lang="en-GB" sz="1400" dirty="0">
                <a:solidFill>
                  <a:srgbClr val="2F3B47"/>
                </a:solidFill>
              </a:rPr>
              <a:t>Industrial CNC Machining</a:t>
            </a:r>
          </a:p>
          <a:p>
            <a:pPr marL="285750" indent="-285750">
              <a:buClr>
                <a:srgbClr val="FC4C02"/>
              </a:buClr>
              <a:buFont typeface="Calibri" panose="020F0502020204030204" pitchFamily="34" charset="0"/>
              <a:buChar char="•"/>
            </a:pPr>
            <a:r>
              <a:rPr lang="en-GB" sz="1400" dirty="0">
                <a:solidFill>
                  <a:srgbClr val="2F3B47"/>
                </a:solidFill>
              </a:rPr>
              <a:t>Graphical Engineering Communication</a:t>
            </a:r>
          </a:p>
          <a:p>
            <a:pPr marL="285750" indent="-285750">
              <a:buClr>
                <a:srgbClr val="FC4C02"/>
              </a:buClr>
              <a:buFont typeface="Calibri" panose="020F0502020204030204" pitchFamily="34" charset="0"/>
              <a:buChar char="•"/>
            </a:pPr>
            <a:r>
              <a:rPr lang="en-GB" sz="1400" dirty="0">
                <a:solidFill>
                  <a:srgbClr val="2F3B47"/>
                </a:solidFill>
              </a:rPr>
              <a:t>Robotic &amp; Automated Systems</a:t>
            </a:r>
          </a:p>
          <a:p>
            <a:pPr marL="285750" indent="-285750">
              <a:buClr>
                <a:srgbClr val="FC4C02"/>
              </a:buClr>
              <a:buFont typeface="Calibri" panose="020F0502020204030204" pitchFamily="34" charset="0"/>
              <a:buChar char="•"/>
            </a:pPr>
            <a:r>
              <a:rPr lang="en-GB" sz="1400" dirty="0">
                <a:solidFill>
                  <a:srgbClr val="2F3B47"/>
                </a:solidFill>
              </a:rPr>
              <a:t>Engineering Systems</a:t>
            </a:r>
          </a:p>
          <a:p>
            <a:pPr marL="285750" indent="-285750">
              <a:buClr>
                <a:srgbClr val="FC4C02"/>
              </a:buClr>
              <a:buFont typeface="Calibri" panose="020F0502020204030204" pitchFamily="34" charset="0"/>
              <a:buChar char="•"/>
            </a:pPr>
            <a:r>
              <a:rPr lang="en-GB" sz="1400" dirty="0">
                <a:solidFill>
                  <a:srgbClr val="2F3B47"/>
                </a:solidFill>
              </a:rPr>
              <a:t>Applications of PLC’s</a:t>
            </a:r>
          </a:p>
          <a:p>
            <a:pPr marL="285750" indent="-285750">
              <a:buClr>
                <a:srgbClr val="FC4C02"/>
              </a:buClr>
              <a:buFont typeface="Calibri" panose="020F0502020204030204" pitchFamily="34" charset="0"/>
              <a:buChar char="•"/>
            </a:pPr>
            <a:r>
              <a:rPr lang="en-GB" sz="1400" dirty="0">
                <a:solidFill>
                  <a:srgbClr val="2F3B47"/>
                </a:solidFill>
              </a:rPr>
              <a:t>Industrial CNC Programming</a:t>
            </a:r>
          </a:p>
          <a:p>
            <a:endParaRPr lang="en-US" sz="800" dirty="0">
              <a:solidFill>
                <a:srgbClr val="2F3B47"/>
              </a:solidFill>
            </a:endParaRPr>
          </a:p>
          <a:p>
            <a:r>
              <a:rPr lang="en-US" dirty="0">
                <a:solidFill>
                  <a:srgbClr val="2F3B47"/>
                </a:solidFill>
              </a:rPr>
              <a:t>SVQ in Performing Engineering Operations at SCQF Level 5</a:t>
            </a:r>
          </a:p>
          <a:p>
            <a:pPr marL="285750" indent="-285750">
              <a:buClr>
                <a:srgbClr val="FC4C02"/>
              </a:buClr>
              <a:buFont typeface="Calibri" panose="020F0502020204030204" pitchFamily="34" charset="0"/>
              <a:buChar char="•"/>
            </a:pPr>
            <a:r>
              <a:rPr lang="en-US" sz="1400" dirty="0">
                <a:solidFill>
                  <a:srgbClr val="2F3B47"/>
                </a:solidFill>
              </a:rPr>
              <a:t>Complying with Statutory Regulations and Organizational Safety Requirements</a:t>
            </a:r>
          </a:p>
          <a:p>
            <a:pPr marL="285750" indent="-285750">
              <a:buClr>
                <a:srgbClr val="FC4C02"/>
              </a:buClr>
              <a:buFont typeface="Calibri" panose="020F0502020204030204" pitchFamily="34" charset="0"/>
              <a:buChar char="•"/>
            </a:pPr>
            <a:r>
              <a:rPr lang="en-US" sz="1400" dirty="0">
                <a:solidFill>
                  <a:srgbClr val="2F3B47"/>
                </a:solidFill>
              </a:rPr>
              <a:t>Interpreting Engineering Data and Documentation</a:t>
            </a:r>
          </a:p>
          <a:p>
            <a:pPr marL="285750" indent="-285750">
              <a:buClr>
                <a:srgbClr val="FC4C02"/>
              </a:buClr>
              <a:buFont typeface="Calibri" panose="020F0502020204030204" pitchFamily="34" charset="0"/>
              <a:buChar char="•"/>
            </a:pPr>
            <a:r>
              <a:rPr lang="en-US" sz="1400" dirty="0">
                <a:solidFill>
                  <a:srgbClr val="2F3B47"/>
                </a:solidFill>
              </a:rPr>
              <a:t>Working Efficiently and Effectively in Engineering</a:t>
            </a:r>
          </a:p>
          <a:p>
            <a:pPr marL="285750" indent="-285750">
              <a:buClr>
                <a:srgbClr val="FC4C02"/>
              </a:buClr>
              <a:buFont typeface="Calibri" panose="020F0502020204030204" pitchFamily="34" charset="0"/>
              <a:buChar char="•"/>
            </a:pPr>
            <a:r>
              <a:rPr lang="en-US" sz="1400" dirty="0">
                <a:solidFill>
                  <a:srgbClr val="2F3B47"/>
                </a:solidFill>
              </a:rPr>
              <a:t>Producing Mechanical Engineering Drawings using a CAD system. </a:t>
            </a:r>
          </a:p>
          <a:p>
            <a:pPr marL="285750" indent="-285750">
              <a:buClr>
                <a:srgbClr val="FC4C02"/>
              </a:buClr>
              <a:buFont typeface="Calibri" panose="020F0502020204030204" pitchFamily="34" charset="0"/>
              <a:buChar char="•"/>
            </a:pPr>
            <a:r>
              <a:rPr lang="en-US" sz="1400" dirty="0">
                <a:solidFill>
                  <a:srgbClr val="2F3B47"/>
                </a:solidFill>
              </a:rPr>
              <a:t>Producing Mechanical Assemblies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0FA887-B372-417B-9BAD-91C99FC2B943}"/>
              </a:ext>
            </a:extLst>
          </p:cNvPr>
          <p:cNvSpPr txBox="1"/>
          <p:nvPr/>
        </p:nvSpPr>
        <p:spPr>
          <a:xfrm rot="21440957">
            <a:off x="466843" y="1112659"/>
            <a:ext cx="1742560" cy="584775"/>
          </a:xfrm>
          <a:prstGeom prst="rect">
            <a:avLst/>
          </a:prstGeom>
          <a:solidFill>
            <a:srgbClr val="FC4C0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Agency FB" panose="020B0503020202020204" pitchFamily="34" charset="0"/>
                <a:cs typeface="Aharoni" panose="020B0604020202020204" pitchFamily="2" charset="-79"/>
              </a:rPr>
              <a:t>PREPARING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5EEFB1-D9C0-44F7-9159-18E77E7B44DC}"/>
              </a:ext>
            </a:extLst>
          </p:cNvPr>
          <p:cNvSpPr txBox="1"/>
          <p:nvPr/>
        </p:nvSpPr>
        <p:spPr>
          <a:xfrm rot="122163">
            <a:off x="558775" y="1862871"/>
            <a:ext cx="2634358" cy="584775"/>
          </a:xfrm>
          <a:prstGeom prst="rect">
            <a:avLst/>
          </a:prstGeom>
          <a:solidFill>
            <a:srgbClr val="5CB8B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rgbClr val="7C878E"/>
                </a:solidFill>
                <a:latin typeface="Agency FB" panose="020B0503020202020204" pitchFamily="34" charset="0"/>
                <a:cs typeface="Aharoni" panose="020B0604020202020204" pitchFamily="2" charset="-79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FOR THE JOBS OF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95E5AF-ABF8-4984-BB37-3F28072E1209}"/>
              </a:ext>
            </a:extLst>
          </p:cNvPr>
          <p:cNvSpPr txBox="1"/>
          <p:nvPr/>
        </p:nvSpPr>
        <p:spPr>
          <a:xfrm rot="21323531">
            <a:off x="497370" y="2627692"/>
            <a:ext cx="1909188" cy="584775"/>
          </a:xfrm>
          <a:prstGeom prst="rect">
            <a:avLst/>
          </a:prstGeom>
          <a:solidFill>
            <a:srgbClr val="7C878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rgbClr val="7C878E"/>
                </a:solidFill>
                <a:latin typeface="Agency FB" panose="020B0503020202020204" pitchFamily="34" charset="0"/>
                <a:cs typeface="Aharoni" panose="020B0604020202020204" pitchFamily="2" charset="-79"/>
              </a:defRPr>
            </a:lvl1pPr>
          </a:lstStyle>
          <a:p>
            <a:r>
              <a:rPr lang="en-GB" dirty="0">
                <a:solidFill>
                  <a:srgbClr val="FC4C02"/>
                </a:solidFill>
              </a:rPr>
              <a:t>THE FUTURE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237105-59EE-4798-B7FA-D7D14F836AED}"/>
              </a:ext>
            </a:extLst>
          </p:cNvPr>
          <p:cNvSpPr txBox="1"/>
          <p:nvPr/>
        </p:nvSpPr>
        <p:spPr>
          <a:xfrm rot="285494">
            <a:off x="1756413" y="5848307"/>
            <a:ext cx="1266823" cy="584775"/>
          </a:xfrm>
          <a:prstGeom prst="rect">
            <a:avLst/>
          </a:prstGeom>
          <a:solidFill>
            <a:srgbClr val="5CB8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C4C02"/>
                </a:solidFill>
                <a:latin typeface="Agency FB" panose="020B0503020202020204" pitchFamily="34" charset="0"/>
                <a:cs typeface="Aharoni" panose="020B0604020202020204" pitchFamily="2" charset="-79"/>
              </a:rPr>
              <a:t>AT WCS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439CA1-075E-4D13-A3E8-6CCDB905A967}"/>
              </a:ext>
            </a:extLst>
          </p:cNvPr>
          <p:cNvSpPr txBox="1"/>
          <p:nvPr/>
        </p:nvSpPr>
        <p:spPr>
          <a:xfrm rot="21215549">
            <a:off x="547387" y="5124078"/>
            <a:ext cx="2453759" cy="584775"/>
          </a:xfrm>
          <a:prstGeom prst="rect">
            <a:avLst/>
          </a:prstGeom>
          <a:solidFill>
            <a:srgbClr val="FC4C02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rgbClr val="7C878E"/>
                </a:solidFill>
                <a:latin typeface="Agency FB" panose="020B0503020202020204" pitchFamily="34" charset="0"/>
                <a:cs typeface="Aharoni" panose="020B0604020202020204" pitchFamily="2" charset="-79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ONLY AVAILABLE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E6D589-B125-4209-99E9-978AA866BE7A}"/>
              </a:ext>
            </a:extLst>
          </p:cNvPr>
          <p:cNvSpPr txBox="1"/>
          <p:nvPr/>
        </p:nvSpPr>
        <p:spPr>
          <a:xfrm rot="285494">
            <a:off x="2401644" y="3451458"/>
            <a:ext cx="2181766" cy="584775"/>
          </a:xfrm>
          <a:prstGeom prst="rect">
            <a:avLst/>
          </a:prstGeom>
          <a:solidFill>
            <a:srgbClr val="5CB8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C4C02"/>
                </a:solidFill>
                <a:latin typeface="Agency FB" panose="020B0503020202020204" pitchFamily="34" charset="0"/>
                <a:cs typeface="Aharoni" panose="020B0604020202020204" pitchFamily="2" charset="-79"/>
              </a:rPr>
              <a:t>CUTTING EDGE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896162-45A1-44FD-8830-AD39660DD84B}"/>
              </a:ext>
            </a:extLst>
          </p:cNvPr>
          <p:cNvSpPr txBox="1"/>
          <p:nvPr/>
        </p:nvSpPr>
        <p:spPr>
          <a:xfrm rot="566700">
            <a:off x="2068168" y="4131476"/>
            <a:ext cx="2052452" cy="584775"/>
          </a:xfrm>
          <a:prstGeom prst="rect">
            <a:avLst/>
          </a:prstGeom>
          <a:solidFill>
            <a:srgbClr val="7C878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rgbClr val="7C878E"/>
                </a:solidFill>
                <a:latin typeface="Agency FB" panose="020B0503020202020204" pitchFamily="34" charset="0"/>
                <a:cs typeface="Aharoni" panose="020B0604020202020204" pitchFamily="2" charset="-79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TECHNOLOGY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18DEA0-5D81-4AB7-BCFC-62675B2FCB4B}"/>
              </a:ext>
            </a:extLst>
          </p:cNvPr>
          <p:cNvSpPr txBox="1"/>
          <p:nvPr/>
        </p:nvSpPr>
        <p:spPr>
          <a:xfrm rot="21405809">
            <a:off x="4434925" y="959706"/>
            <a:ext cx="3662880" cy="646331"/>
          </a:xfrm>
          <a:prstGeom prst="rect">
            <a:avLst/>
          </a:prstGeom>
          <a:solidFill>
            <a:srgbClr val="5CB8B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rgbClr val="7C878E"/>
                </a:solidFill>
                <a:latin typeface="Agency FB" panose="020B0503020202020204" pitchFamily="34" charset="0"/>
                <a:cs typeface="Aharoni" panose="020B0604020202020204" pitchFamily="2" charset="-79"/>
              </a:defRPr>
            </a:lvl1pPr>
          </a:lstStyle>
          <a:p>
            <a:r>
              <a:rPr lang="en-GB" sz="3600" b="0" dirty="0">
                <a:solidFill>
                  <a:schemeClr val="bg1"/>
                </a:solidFill>
              </a:rPr>
              <a:t>FA Digital Manufacturing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8271391-0176-4947-BAB2-FC66F336180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63.446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13548" y="6201824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3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938"/>
    </mc:Choice>
    <mc:Fallback xmlns="">
      <p:transition spd="slow" advTm="949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6402" x="1946275" y="6807200"/>
          <p14:tracePt t="66409" x="2014538" y="6764338"/>
          <p14:tracePt t="66417" x="2108200" y="6705600"/>
          <p14:tracePt t="66425" x="2184400" y="6662738"/>
          <p14:tracePt t="66433" x="2243138" y="6619875"/>
          <p14:tracePt t="66441" x="2311400" y="6577013"/>
          <p14:tracePt t="66449" x="2362200" y="6535738"/>
          <p14:tracePt t="66457" x="2397125" y="6492875"/>
          <p14:tracePt t="66465" x="2463800" y="6442075"/>
          <p14:tracePt t="66474" x="2516188" y="6424613"/>
          <p14:tracePt t="66481" x="2549525" y="6399213"/>
          <p14:tracePt t="66491" x="2608263" y="6356350"/>
          <p14:tracePt t="66497" x="2660650" y="6330950"/>
          <p14:tracePt t="66507" x="2711450" y="6313488"/>
          <p14:tracePt t="66513" x="2787650" y="6280150"/>
          <p14:tracePt t="66523" x="2846388" y="6262688"/>
          <p14:tracePt t="66529" x="2897188" y="6246813"/>
          <p14:tracePt t="66539" x="3000375" y="6194425"/>
          <p14:tracePt t="66545" x="3076575" y="6161088"/>
          <p14:tracePt t="66555" x="3160713" y="6127750"/>
          <p14:tracePt t="66561" x="3289300" y="6092825"/>
          <p14:tracePt t="66569" x="3398838" y="6059488"/>
          <p14:tracePt t="66578" x="3527425" y="6034088"/>
          <p14:tracePt t="66585" x="3705225" y="6008688"/>
          <p14:tracePt t="66593" x="3867150" y="5983288"/>
          <p14:tracePt t="66601" x="4052888" y="5957888"/>
          <p14:tracePt t="66609" x="4171950" y="5948363"/>
          <p14:tracePt t="66618" x="4300538" y="5948363"/>
          <p14:tracePt t="66625" x="4470400" y="5932488"/>
          <p14:tracePt t="66633" x="4657725" y="5922963"/>
          <p14:tracePt t="66641" x="4987925" y="5889625"/>
          <p14:tracePt t="66649" x="5132388" y="5854700"/>
          <p14:tracePt t="66657" x="5268913" y="5813425"/>
          <p14:tracePt t="66665" x="5405438" y="5778500"/>
          <p14:tracePt t="66674" x="5514975" y="5745163"/>
          <p14:tracePt t="66681" x="5651500" y="5719763"/>
          <p14:tracePt t="66690" x="5735638" y="5702300"/>
          <p14:tracePt t="66697" x="5770563" y="5702300"/>
          <p14:tracePt t="66707" x="5778500" y="5694363"/>
          <p14:tracePt t="66713" x="5838825" y="5684838"/>
          <p14:tracePt t="66723" x="5880100" y="5668963"/>
          <p14:tracePt t="66729" x="5915025" y="5659438"/>
          <p14:tracePt t="66740" x="5940425" y="5651500"/>
          <p14:tracePt t="66745" x="5965825" y="5641975"/>
          <p14:tracePt t="66753" x="5991225" y="5634038"/>
          <p14:tracePt t="66761" x="6008688" y="5626100"/>
          <p14:tracePt t="66769" x="6034088" y="5616575"/>
          <p14:tracePt t="66777" x="6076950" y="5600700"/>
          <p14:tracePt t="66785" x="6110288" y="5591175"/>
          <p14:tracePt t="66793" x="6161088" y="5583238"/>
          <p14:tracePt t="66801" x="6186488" y="5575300"/>
          <p14:tracePt t="66809" x="6211888" y="5565775"/>
          <p14:tracePt t="66818" x="6237288" y="5557838"/>
          <p14:tracePt t="66826" x="6246813" y="5557838"/>
          <p14:tracePt t="66842" x="6254750" y="5549900"/>
          <p14:tracePt t="66850" x="6262688" y="5549900"/>
          <p14:tracePt t="66858" x="6272213" y="5549900"/>
          <p14:tracePt t="66866" x="6297613" y="5540375"/>
          <p14:tracePt t="66874" x="6305550" y="5540375"/>
          <p14:tracePt t="66882" x="6313488" y="5532438"/>
          <p14:tracePt t="66891" x="6330950" y="5532438"/>
          <p14:tracePt t="66898" x="6330950" y="5524500"/>
          <p14:tracePt t="66907" x="6348413" y="5524500"/>
          <p14:tracePt t="66914" x="6365875" y="5524500"/>
          <p14:tracePt t="66930" x="6381750" y="5514975"/>
          <p14:tracePt t="66941" x="6399213" y="5507038"/>
          <p14:tracePt t="66955" x="6416675" y="5497513"/>
          <p14:tracePt t="66962" x="6442075" y="5481638"/>
          <p14:tracePt t="66969" x="6457950" y="5472113"/>
          <p14:tracePt t="66978" x="6483350" y="5464175"/>
          <p14:tracePt t="66985" x="6518275" y="5446713"/>
          <p14:tracePt t="66993" x="6543675" y="5438775"/>
          <p14:tracePt t="67001" x="6561138" y="5430838"/>
          <p14:tracePt t="67009" x="6577013" y="5413375"/>
          <p14:tracePt t="67017" x="6594475" y="5405438"/>
          <p14:tracePt t="67025" x="6602413" y="5395913"/>
          <p14:tracePt t="67033" x="6611938" y="5387975"/>
          <p14:tracePt t="67041" x="6619875" y="5362575"/>
          <p14:tracePt t="67050" x="6619875" y="5345113"/>
          <p14:tracePt t="67058" x="6637338" y="5311775"/>
          <p14:tracePt t="67065" x="6645275" y="5294313"/>
          <p14:tracePt t="67074" x="6670675" y="5268913"/>
          <p14:tracePt t="67081" x="6688138" y="5235575"/>
          <p14:tracePt t="67091" x="6713538" y="5218113"/>
          <p14:tracePt t="67097" x="6721475" y="5192713"/>
          <p14:tracePt t="67106" x="6738938" y="5175250"/>
          <p14:tracePt t="67113" x="6746875" y="5157788"/>
          <p14:tracePt t="67129" x="6746875" y="5141913"/>
          <p14:tracePt t="67140" x="6746875" y="5132388"/>
          <p14:tracePt t="67146" x="6746875" y="5116513"/>
          <p14:tracePt t="67155" x="6746875" y="5099050"/>
          <p14:tracePt t="67162" x="6746875" y="5091113"/>
          <p14:tracePt t="67169" x="6746875" y="5064125"/>
          <p14:tracePt t="67177" x="6746875" y="5030788"/>
          <p14:tracePt t="67186" x="6746875" y="5013325"/>
          <p14:tracePt t="67193" x="6756400" y="4987925"/>
          <p14:tracePt t="67201" x="6756400" y="4962525"/>
          <p14:tracePt t="67217" x="6756400" y="4946650"/>
          <p14:tracePt t="67225" x="6756400" y="4937125"/>
          <p14:tracePt t="67298" x="6764338" y="4937125"/>
          <p14:tracePt t="67356" x="6781800" y="4937125"/>
          <p14:tracePt t="67364" x="6799263" y="4929188"/>
          <p14:tracePt t="67371" x="6824663" y="4919663"/>
          <p14:tracePt t="67379" x="6840538" y="4911725"/>
          <p14:tracePt t="67387" x="6850063" y="4911725"/>
          <p14:tracePt t="67394" x="6858000" y="4903788"/>
          <p14:tracePt t="67402" x="6865938" y="4903788"/>
          <p14:tracePt t="67417" x="6875463" y="4894263"/>
          <p14:tracePt t="67425" x="6891338" y="4886325"/>
          <p14:tracePt t="67442" x="6908800" y="4878388"/>
          <p14:tracePt t="67458" x="6916738" y="4878388"/>
          <p14:tracePt t="67465" x="6916738" y="4868863"/>
          <p14:tracePt t="67475" x="6926263" y="4868863"/>
          <p14:tracePt t="67481" x="6934200" y="4860925"/>
          <p14:tracePt t="67491" x="6943725" y="4852988"/>
          <p14:tracePt t="67507" x="6951663" y="4852988"/>
          <p14:tracePt t="67513" x="6959600" y="4835525"/>
          <p14:tracePt t="67524" x="6977063" y="4818063"/>
          <p14:tracePt t="67539" x="6985000" y="4802188"/>
          <p14:tracePt t="67545" x="6994525" y="4792663"/>
          <p14:tracePt t="67570" x="7002463" y="4784725"/>
          <p14:tracePt t="67577" x="7010400" y="4775200"/>
          <p14:tracePt t="67585" x="7010400" y="4767263"/>
          <p14:tracePt t="67593" x="7019925" y="4749800"/>
          <p14:tracePt t="67601" x="7027863" y="4733925"/>
          <p14:tracePt t="67610" x="7027863" y="4724400"/>
          <p14:tracePt t="67617" x="7027863" y="4716463"/>
          <p14:tracePt t="67625" x="7027863" y="4699000"/>
          <p14:tracePt t="67633" x="7035800" y="4699000"/>
          <p14:tracePt t="67642" x="7035800" y="4691063"/>
          <p14:tracePt t="67649" x="7035800" y="4683125"/>
          <p14:tracePt t="67658" x="7035800" y="4673600"/>
          <p14:tracePt t="67665" x="7035800" y="4665663"/>
          <p14:tracePt t="67674" x="7035800" y="4657725"/>
          <p14:tracePt t="67681" x="7045325" y="4630738"/>
          <p14:tracePt t="67691" x="7053263" y="4614863"/>
          <p14:tracePt t="67698" x="7061200" y="4597400"/>
          <p14:tracePt t="67708" x="7070725" y="4579938"/>
          <p14:tracePt t="67713" x="7070725" y="4564063"/>
          <p14:tracePt t="67723" x="7078663" y="4554538"/>
          <p14:tracePt t="67738" x="7088188" y="4546600"/>
          <p14:tracePt t="67745" x="7088188" y="4538663"/>
          <p14:tracePt t="67754" x="7096125" y="4538663"/>
          <p14:tracePt t="67794" x="7104063" y="4529138"/>
          <p14:tracePt t="67802" x="7113588" y="4529138"/>
          <p14:tracePt t="67811" x="7129463" y="4529138"/>
          <p14:tracePt t="67819" x="7154863" y="4521200"/>
          <p14:tracePt t="67827" x="7172325" y="4521200"/>
          <p14:tracePt t="67835" x="7172325" y="4513263"/>
          <p14:tracePt t="67844" x="7180263" y="4513263"/>
          <p14:tracePt t="67892" x="7189788" y="4513263"/>
          <p14:tracePt t="67907" x="7189788" y="4503738"/>
          <p14:tracePt t="68019" x="7189788" y="4486275"/>
          <p14:tracePt t="68027" x="7189788" y="4478338"/>
          <p14:tracePt t="68051" x="7180263" y="4470400"/>
          <p14:tracePt t="68081" x="7172325" y="4460875"/>
          <p14:tracePt t="68090" x="7154863" y="4460875"/>
          <p14:tracePt t="68097" x="7154863" y="4452938"/>
          <p14:tracePt t="68105" x="7146925" y="4452938"/>
          <p14:tracePt t="68113" x="7138988" y="4452938"/>
          <p14:tracePt t="68162" x="7129463" y="4452938"/>
          <p14:tracePt t="68179" x="7121525" y="4452938"/>
          <p14:tracePt t="68190" x="7113588" y="4452938"/>
          <p14:tracePt t="68201" x="7096125" y="4452938"/>
          <p14:tracePt t="68225" x="7088188" y="4452938"/>
          <p14:tracePt t="68242" x="7078663" y="4452938"/>
          <p14:tracePt t="68258" x="7070725" y="4452938"/>
          <p14:tracePt t="68265" x="7061200" y="4452938"/>
          <p14:tracePt t="68274" x="7045325" y="4452938"/>
          <p14:tracePt t="68282" x="7035800" y="4452938"/>
          <p14:tracePt t="68291" x="7019925" y="4452938"/>
          <p14:tracePt t="68297" x="6994525" y="4452938"/>
          <p14:tracePt t="68308" x="6951663" y="4452938"/>
          <p14:tracePt t="68314" x="6926263" y="4452938"/>
          <p14:tracePt t="68323" x="6891338" y="4452938"/>
          <p14:tracePt t="68329" x="6850063" y="4452938"/>
          <p14:tracePt t="68337" x="6815138" y="4452938"/>
          <p14:tracePt t="68345" x="6781800" y="4452938"/>
          <p14:tracePt t="68354" x="6738938" y="4445000"/>
          <p14:tracePt t="68361" x="6705600" y="4445000"/>
          <p14:tracePt t="68375" x="6696075" y="4445000"/>
          <p14:tracePt t="68381" x="6645275" y="4435475"/>
          <p14:tracePt t="68390" x="6627813" y="4435475"/>
          <p14:tracePt t="68397" x="6602413" y="4427538"/>
          <p14:tracePt t="68405" x="6586538" y="4427538"/>
          <p14:tracePt t="68413" x="6577013" y="4427538"/>
          <p14:tracePt t="68424" x="6569075" y="4427538"/>
          <p14:tracePt t="68430" x="6561138" y="4427538"/>
          <p14:tracePt t="68438" x="6543675" y="4427538"/>
          <p14:tracePt t="68445" x="6526213" y="4427538"/>
          <p14:tracePt t="68454" x="6500813" y="4419600"/>
          <p14:tracePt t="68461" x="6467475" y="4419600"/>
          <p14:tracePt t="68470" x="6432550" y="4419600"/>
          <p14:tracePt t="68478" x="6391275" y="4419600"/>
          <p14:tracePt t="68486" x="6348413" y="4419600"/>
          <p14:tracePt t="68493" x="6305550" y="4419600"/>
          <p14:tracePt t="68501" x="6262688" y="4419600"/>
          <p14:tracePt t="68509" x="6229350" y="4419600"/>
          <p14:tracePt t="68518" x="6203950" y="4410075"/>
          <p14:tracePt t="68526" x="6178550" y="4410075"/>
          <p14:tracePt t="68542" x="6161088" y="4410075"/>
          <p14:tracePt t="68559" x="6153150" y="4410075"/>
          <p14:tracePt t="68565" x="6143625" y="4410075"/>
          <p14:tracePt t="68575" x="6127750" y="4410075"/>
          <p14:tracePt t="68581" x="6110288" y="4410075"/>
          <p14:tracePt t="68591" x="6084888" y="4410075"/>
          <p14:tracePt t="68597" x="6042025" y="4410075"/>
          <p14:tracePt t="68607" x="6016625" y="4410075"/>
          <p14:tracePt t="68613" x="5991225" y="4410075"/>
          <p14:tracePt t="68622" x="5957888" y="4410075"/>
          <p14:tracePt t="68629" x="5940425" y="4410075"/>
          <p14:tracePt t="68637" x="5915025" y="4410075"/>
          <p14:tracePt t="68645" x="5889625" y="4410075"/>
          <p14:tracePt t="68653" x="5872163" y="4410075"/>
          <p14:tracePt t="68661" x="5838825" y="4410075"/>
          <p14:tracePt t="68669" x="5795963" y="4410075"/>
          <p14:tracePt t="68678" x="5753100" y="4410075"/>
          <p14:tracePt t="68686" x="5710238" y="4410075"/>
          <p14:tracePt t="68693" x="5676900" y="4410075"/>
          <p14:tracePt t="68702" x="5641975" y="4410075"/>
          <p14:tracePt t="68709" x="5626100" y="4410075"/>
          <p14:tracePt t="68717" x="5616575" y="4410075"/>
          <p14:tracePt t="68911" x="5651500" y="4410075"/>
          <p14:tracePt t="68920" x="5676900" y="4410075"/>
          <p14:tracePt t="68927" x="5684838" y="4410075"/>
          <p14:tracePt t="68935" x="5694363" y="4402138"/>
          <p14:tracePt t="68944" x="5702300" y="4402138"/>
          <p14:tracePt t="68950" x="5710238" y="4402138"/>
          <p14:tracePt t="68958" x="5745163" y="4402138"/>
          <p14:tracePt t="68966" x="5770563" y="4402138"/>
          <p14:tracePt t="68976" x="5803900" y="4402138"/>
          <p14:tracePt t="68981" x="5846763" y="4402138"/>
          <p14:tracePt t="68992" x="5889625" y="4402138"/>
          <p14:tracePt t="68999" x="5905500" y="4402138"/>
          <p14:tracePt t="69005" x="5932488" y="4402138"/>
          <p14:tracePt t="69015" x="5948363" y="4402138"/>
          <p14:tracePt t="69031" x="5965825" y="4394200"/>
          <p14:tracePt t="69039" x="5973763" y="4394200"/>
          <p14:tracePt t="69063" x="5983288" y="4394200"/>
          <p14:tracePt t="69071" x="5991225" y="4394200"/>
          <p14:tracePt t="69079" x="6008688" y="4394200"/>
          <p14:tracePt t="69087" x="6024563" y="4384675"/>
          <p14:tracePt t="69095" x="6059488" y="4384675"/>
          <p14:tracePt t="69102" x="6102350" y="4384675"/>
          <p14:tracePt t="69110" x="6143625" y="4384675"/>
          <p14:tracePt t="69118" x="6186488" y="4384675"/>
          <p14:tracePt t="69127" x="6254750" y="4384675"/>
          <p14:tracePt t="69134" x="6338888" y="4376738"/>
          <p14:tracePt t="69143" x="6407150" y="4368800"/>
          <p14:tracePt t="69149" x="6500813" y="4368800"/>
          <p14:tracePt t="69159" x="6577013" y="4368800"/>
          <p14:tracePt t="69165" x="6619875" y="4368800"/>
          <p14:tracePt t="69175" x="6680200" y="4368800"/>
          <p14:tracePt t="69182" x="6721475" y="4368800"/>
          <p14:tracePt t="69190" x="6772275" y="4368800"/>
          <p14:tracePt t="69198" x="6850063" y="4368800"/>
          <p14:tracePt t="69205" x="6891338" y="4359275"/>
          <p14:tracePt t="69214" x="6934200" y="4359275"/>
          <p14:tracePt t="69221" x="6985000" y="4359275"/>
          <p14:tracePt t="69229" x="7027863" y="4359275"/>
          <p14:tracePt t="69238" x="7061200" y="4351338"/>
          <p14:tracePt t="69245" x="7146925" y="4341813"/>
          <p14:tracePt t="69253" x="7215188" y="4341813"/>
          <p14:tracePt t="69261" x="7316788" y="4325938"/>
          <p14:tracePt t="69270" x="7461250" y="4316413"/>
          <p14:tracePt t="69277" x="7572375" y="4308475"/>
          <p14:tracePt t="69286" x="7691438" y="4291013"/>
          <p14:tracePt t="69294" x="7800975" y="4291013"/>
          <p14:tracePt t="69302" x="7861300" y="4283075"/>
          <p14:tracePt t="69310" x="7894638" y="4275138"/>
          <p14:tracePt t="69318" x="7912100" y="4265613"/>
          <p14:tracePt t="69327" x="7927975" y="4257675"/>
          <p14:tracePt t="69333" x="7937500" y="4257675"/>
          <p14:tracePt t="69343" x="7945438" y="4257675"/>
          <p14:tracePt t="69359" x="7954963" y="4249738"/>
          <p14:tracePt t="69367" x="7980363" y="4240213"/>
          <p14:tracePt t="69378" x="8005763" y="4224338"/>
          <p14:tracePt t="69384" x="8039100" y="4214813"/>
          <p14:tracePt t="69393" x="8074025" y="4197350"/>
          <p14:tracePt t="69399" x="8099425" y="4189413"/>
          <p14:tracePt t="69406" x="8115300" y="4171950"/>
          <p14:tracePt t="69414" x="8124825" y="4164013"/>
          <p14:tracePt t="69421" x="8140700" y="4156075"/>
          <p14:tracePt t="69429" x="8150225" y="4146550"/>
          <p14:tracePt t="69437" x="8158163" y="4138613"/>
          <p14:tracePt t="69445" x="8158163" y="4130675"/>
          <p14:tracePt t="69453" x="8158163" y="4121150"/>
          <p14:tracePt t="69461" x="8158163" y="4113213"/>
          <p14:tracePt t="69469" x="8158163" y="4105275"/>
          <p14:tracePt t="69477" x="8158163" y="4095750"/>
          <p14:tracePt t="69485" x="8158163" y="4087813"/>
          <p14:tracePt t="69501" x="8158163" y="4079875"/>
          <p14:tracePt t="69510" x="8158163" y="4070350"/>
          <p14:tracePt t="69518" x="8158163" y="4062413"/>
          <p14:tracePt t="69533" x="8158163" y="4044950"/>
          <p14:tracePt t="69542" x="8166100" y="4037013"/>
          <p14:tracePt t="69549" x="8175625" y="4002088"/>
          <p14:tracePt t="69558" x="8183563" y="3976688"/>
          <p14:tracePt t="69565" x="8183563" y="3951288"/>
          <p14:tracePt t="69576" x="8183563" y="3935413"/>
          <p14:tracePt t="69581" x="8191500" y="3908425"/>
          <p14:tracePt t="69589" x="8191500" y="3883025"/>
          <p14:tracePt t="69597" x="8201025" y="3875088"/>
          <p14:tracePt t="69605" x="8201025" y="3841750"/>
          <p14:tracePt t="69613" x="8201025" y="3824288"/>
          <p14:tracePt t="69621" x="8201025" y="3806825"/>
          <p14:tracePt t="69629" x="8201025" y="3781425"/>
          <p14:tracePt t="69637" x="8201025" y="3773488"/>
          <p14:tracePt t="69645" x="8201025" y="3763963"/>
          <p14:tracePt t="69653" x="8183563" y="3748088"/>
          <p14:tracePt t="69661" x="8175625" y="3730625"/>
          <p14:tracePt t="69669" x="8150225" y="3713163"/>
          <p14:tracePt t="69677" x="8089900" y="3697288"/>
          <p14:tracePt t="69686" x="8039100" y="3679825"/>
          <p14:tracePt t="69694" x="8005763" y="3662363"/>
          <p14:tracePt t="69702" x="7970838" y="3646488"/>
          <p14:tracePt t="69710" x="7954963" y="3629025"/>
          <p14:tracePt t="69718" x="7945438" y="3611563"/>
          <p14:tracePt t="69727" x="7927975" y="3603625"/>
          <p14:tracePt t="69733" x="7902575" y="3578225"/>
          <p14:tracePt t="69743" x="7877175" y="3560763"/>
          <p14:tracePt t="69749" x="7851775" y="3552825"/>
          <p14:tracePt t="69758" x="7810500" y="3517900"/>
          <p14:tracePt t="69765" x="7775575" y="3509963"/>
          <p14:tracePt t="69775" x="7724775" y="3484563"/>
          <p14:tracePt t="69781" x="7666038" y="3459163"/>
          <p14:tracePt t="69789" x="7623175" y="3449638"/>
          <p14:tracePt t="69797" x="7572375" y="3433763"/>
          <p14:tracePt t="69806" x="7521575" y="3416300"/>
          <p14:tracePt t="69813" x="7494588" y="3408363"/>
          <p14:tracePt t="69821" x="7453313" y="3390900"/>
          <p14:tracePt t="69829" x="7392988" y="3365500"/>
          <p14:tracePt t="69838" x="7359650" y="3348038"/>
          <p14:tracePt t="69845" x="7316788" y="3340100"/>
          <p14:tracePt t="69853" x="7240588" y="3330575"/>
          <p14:tracePt t="69861" x="7180263" y="3322638"/>
          <p14:tracePt t="69870" x="7121525" y="3314700"/>
          <p14:tracePt t="69878" x="7061200" y="3305175"/>
          <p14:tracePt t="69886" x="7027863" y="3297238"/>
          <p14:tracePt t="69894" x="7010400" y="3297238"/>
          <p14:tracePt t="69902" x="6977063" y="3289300"/>
          <p14:tracePt t="69911" x="6951663" y="3289300"/>
          <p14:tracePt t="69918" x="6943725" y="3289300"/>
          <p14:tracePt t="69927" x="6934200" y="3289300"/>
          <p14:tracePt t="69934" x="6916738" y="3289300"/>
          <p14:tracePt t="69945" x="6908800" y="3289300"/>
          <p14:tracePt t="69949" x="6875463" y="3289300"/>
          <p14:tracePt t="69959" x="6850063" y="3289300"/>
          <p14:tracePt t="69966" x="6815138" y="3289300"/>
          <p14:tracePt t="69978" x="6781800" y="3289300"/>
          <p14:tracePt t="69983" x="6756400" y="3289300"/>
          <p14:tracePt t="69991" x="6721475" y="3289300"/>
          <p14:tracePt t="69999" x="6688138" y="3289300"/>
          <p14:tracePt t="70007" x="6670675" y="3289300"/>
          <p14:tracePt t="70014" x="6645275" y="3289300"/>
          <p14:tracePt t="70022" x="6611938" y="3289300"/>
          <p14:tracePt t="70030" x="6594475" y="3289300"/>
          <p14:tracePt t="70038" x="6577013" y="3289300"/>
          <p14:tracePt t="70046" x="6551613" y="3289300"/>
          <p14:tracePt t="70054" x="6543675" y="3289300"/>
          <p14:tracePt t="70062" x="6535738" y="3289300"/>
          <p14:tracePt t="70070" x="6518275" y="3289300"/>
          <p14:tracePt t="70079" x="6500813" y="3289300"/>
          <p14:tracePt t="70086" x="6483350" y="3289300"/>
          <p14:tracePt t="70094" x="6467475" y="3289300"/>
          <p14:tracePt t="70102" x="6450013" y="3289300"/>
          <p14:tracePt t="70111" x="6416675" y="3289300"/>
          <p14:tracePt t="70118" x="6399213" y="3289300"/>
          <p14:tracePt t="70126" x="6373813" y="3289300"/>
          <p14:tracePt t="70133" x="6348413" y="3289300"/>
          <p14:tracePt t="70144" x="6323013" y="3289300"/>
          <p14:tracePt t="70149" x="6288088" y="3289300"/>
          <p14:tracePt t="70159" x="6254750" y="3289300"/>
          <p14:tracePt t="70166" x="6221413" y="3289300"/>
          <p14:tracePt t="70175" x="6194425" y="3289300"/>
          <p14:tracePt t="70182" x="6169025" y="3289300"/>
          <p14:tracePt t="70190" x="6135688" y="3289300"/>
          <p14:tracePt t="70197" x="6118225" y="3289300"/>
          <p14:tracePt t="70205" x="6084888" y="3289300"/>
          <p14:tracePt t="70213" x="6049963" y="3289300"/>
          <p14:tracePt t="70221" x="6008688" y="3289300"/>
          <p14:tracePt t="70229" x="5973763" y="3289300"/>
          <p14:tracePt t="70237" x="5932488" y="3289300"/>
          <p14:tracePt t="70245" x="5905500" y="3289300"/>
          <p14:tracePt t="70254" x="5880100" y="3289300"/>
          <p14:tracePt t="70261" x="5838825" y="3289300"/>
          <p14:tracePt t="70269" x="5813425" y="3289300"/>
          <p14:tracePt t="70278" x="5795963" y="3289300"/>
          <p14:tracePt t="70285" x="5761038" y="3289300"/>
          <p14:tracePt t="70294" x="5727700" y="3289300"/>
          <p14:tracePt t="70301" x="5694363" y="3289300"/>
          <p14:tracePt t="70310" x="5651500" y="3289300"/>
          <p14:tracePt t="70317" x="5634038" y="3289300"/>
          <p14:tracePt t="70326" x="5608638" y="3289300"/>
          <p14:tracePt t="70333" x="5575300" y="3289300"/>
          <p14:tracePt t="70342" x="5557838" y="3289300"/>
          <p14:tracePt t="70349" x="5532438" y="3289300"/>
          <p14:tracePt t="70359" x="5507038" y="3289300"/>
          <p14:tracePt t="70366" x="5497513" y="3289300"/>
          <p14:tracePt t="70375" x="5481638" y="3289300"/>
          <p14:tracePt t="70382" x="5464175" y="3289300"/>
          <p14:tracePt t="70389" x="5456238" y="3289300"/>
          <p14:tracePt t="70397" x="5430838" y="3289300"/>
          <p14:tracePt t="70405" x="5405438" y="3289300"/>
          <p14:tracePt t="70413" x="5380038" y="3297238"/>
          <p14:tracePt t="70421" x="5353050" y="3297238"/>
          <p14:tracePt t="70429" x="5319713" y="3297238"/>
          <p14:tracePt t="70438" x="5294313" y="3305175"/>
          <p14:tracePt t="70445" x="5276850" y="3305175"/>
          <p14:tracePt t="70453" x="5243513" y="3305175"/>
          <p14:tracePt t="70462" x="5218113" y="3305175"/>
          <p14:tracePt t="70469" x="5200650" y="3305175"/>
          <p14:tracePt t="70478" x="5183188" y="3314700"/>
          <p14:tracePt t="70485" x="5175250" y="3314700"/>
          <p14:tracePt t="70597" x="5192713" y="3314700"/>
          <p14:tracePt t="70605" x="5208588" y="3314700"/>
          <p14:tracePt t="70613" x="5226050" y="3314700"/>
          <p14:tracePt t="70621" x="5251450" y="3314700"/>
          <p14:tracePt t="70629" x="5286375" y="3314700"/>
          <p14:tracePt t="70638" x="5311775" y="3314700"/>
          <p14:tracePt t="70645" x="5353050" y="3314700"/>
          <p14:tracePt t="70654" x="5387975" y="3305175"/>
          <p14:tracePt t="70662" x="5430838" y="3305175"/>
          <p14:tracePt t="70669" x="5472113" y="3305175"/>
          <p14:tracePt t="70678" x="5507038" y="3305175"/>
          <p14:tracePt t="70685" x="5532438" y="3297238"/>
          <p14:tracePt t="70694" x="5565775" y="3297238"/>
          <p14:tracePt t="70701" x="5575300" y="3297238"/>
          <p14:tracePt t="70710" x="5583238" y="3297238"/>
          <p14:tracePt t="70717" x="5591175" y="3297238"/>
          <p14:tracePt t="70733" x="5600700" y="3297238"/>
          <p14:tracePt t="70749" x="5616575" y="3297238"/>
          <p14:tracePt t="70760" x="5626100" y="3297238"/>
          <p14:tracePt t="70765" x="5668963" y="3297238"/>
          <p14:tracePt t="70774" x="5702300" y="3297238"/>
          <p14:tracePt t="70782" x="5735638" y="3297238"/>
          <p14:tracePt t="70789" x="5795963" y="3297238"/>
          <p14:tracePt t="70798" x="5838825" y="3297238"/>
          <p14:tracePt t="70805" x="5872163" y="3297238"/>
          <p14:tracePt t="70814" x="5915025" y="3297238"/>
          <p14:tracePt t="70822" x="5957888" y="3297238"/>
          <p14:tracePt t="70829" x="5991225" y="3297238"/>
          <p14:tracePt t="70838" x="6024563" y="3297238"/>
          <p14:tracePt t="70847" x="6042025" y="3297238"/>
          <p14:tracePt t="70853" x="6059488" y="3297238"/>
          <p14:tracePt t="70862" x="6076950" y="3297238"/>
          <p14:tracePt t="70878" x="6092825" y="3297238"/>
          <p14:tracePt t="70885" x="6127750" y="3297238"/>
          <p14:tracePt t="70894" x="6143625" y="3297238"/>
          <p14:tracePt t="70901" x="6186488" y="3297238"/>
          <p14:tracePt t="70910" x="6221413" y="3297238"/>
          <p14:tracePt t="70917" x="6254750" y="3297238"/>
          <p14:tracePt t="70928" x="6280150" y="3297238"/>
          <p14:tracePt t="70933" x="6305550" y="3297238"/>
          <p14:tracePt t="70943" x="6330950" y="3297238"/>
          <p14:tracePt t="70949" x="6356350" y="3297238"/>
          <p14:tracePt t="70959" x="6373813" y="3297238"/>
          <p14:tracePt t="70965" x="6399213" y="3297238"/>
          <p14:tracePt t="70973" x="6424613" y="3297238"/>
          <p14:tracePt t="70981" x="6442075" y="3305175"/>
          <p14:tracePt t="70989" x="6467475" y="3305175"/>
          <p14:tracePt t="70997" x="6483350" y="3305175"/>
          <p14:tracePt t="71005" x="6492875" y="3305175"/>
          <p14:tracePt t="71013" x="6518275" y="3305175"/>
          <p14:tracePt t="71021" x="6526213" y="3305175"/>
          <p14:tracePt t="71037" x="6535738" y="3305175"/>
          <p14:tracePt t="71045" x="6543675" y="3305175"/>
          <p14:tracePt t="71053" x="6551613" y="3305175"/>
          <p14:tracePt t="71062" x="6569075" y="3305175"/>
          <p14:tracePt t="71069" x="6586538" y="3305175"/>
          <p14:tracePt t="71078" x="6611938" y="3305175"/>
          <p14:tracePt t="71085" x="6619875" y="3314700"/>
          <p14:tracePt t="71094" x="6627813" y="3314700"/>
          <p14:tracePt t="71101" x="6645275" y="3314700"/>
          <p14:tracePt t="71111" x="6654800" y="3322638"/>
          <p14:tracePt t="71129" x="6670675" y="3322638"/>
          <p14:tracePt t="71135" x="6680200" y="3322638"/>
          <p14:tracePt t="71151" x="6696075" y="3322638"/>
          <p14:tracePt t="71162" x="6705600" y="3322638"/>
          <p14:tracePt t="71176" x="6713538" y="3322638"/>
          <p14:tracePt t="71183" x="6721475" y="3322638"/>
          <p14:tracePt t="71309" x="6713538" y="3322638"/>
          <p14:tracePt t="71317" x="6688138" y="3322638"/>
          <p14:tracePt t="71325" x="6662738" y="3330575"/>
          <p14:tracePt t="71334" x="6645275" y="3330575"/>
          <p14:tracePt t="71345" x="6627813" y="3330575"/>
          <p14:tracePt t="71353" x="6602413" y="3330575"/>
          <p14:tracePt t="71362" x="6586538" y="3340100"/>
          <p14:tracePt t="71369" x="6561138" y="3340100"/>
          <p14:tracePt t="71378" x="6551613" y="3340100"/>
          <p14:tracePt t="71385" x="6535738" y="3348038"/>
          <p14:tracePt t="71401" x="6526213" y="3348038"/>
          <p14:tracePt t="71410" x="6518275" y="3348038"/>
          <p14:tracePt t="71427" x="6518275" y="3355975"/>
          <p14:tracePt t="71587" x="6500813" y="3355975"/>
          <p14:tracePt t="71594" x="6492875" y="3355975"/>
          <p14:tracePt t="71601" x="6483350" y="3355975"/>
          <p14:tracePt t="71611" x="6475413" y="3355975"/>
          <p14:tracePt t="71779" x="6483350" y="3355975"/>
          <p14:tracePt t="71787" x="6492875" y="3355975"/>
          <p14:tracePt t="71796" x="6518275" y="3355975"/>
          <p14:tracePt t="71803" x="6551613" y="3355975"/>
          <p14:tracePt t="71813" x="6569075" y="3355975"/>
          <p14:tracePt t="71819" x="6577013" y="3355975"/>
          <p14:tracePt t="71923" x="6561138" y="3355975"/>
          <p14:tracePt t="71931" x="6535738" y="3365500"/>
          <p14:tracePt t="71948" x="6518275" y="3365500"/>
          <p14:tracePt t="71955" x="6510338" y="3365500"/>
          <p14:tracePt t="71966" x="6500813" y="3365500"/>
          <p14:tracePt t="72083" x="6510338" y="3365500"/>
          <p14:tracePt t="72092" x="6518275" y="3365500"/>
          <p14:tracePt t="73060" x="6518275" y="3373438"/>
          <p14:tracePt t="73075" x="6518275" y="3390900"/>
          <p14:tracePt t="73083" x="6510338" y="3390900"/>
          <p14:tracePt t="73091" x="6500813" y="3398838"/>
          <p14:tracePt t="73099" x="6500813" y="3416300"/>
          <p14:tracePt t="73106" x="6492875" y="3416300"/>
          <p14:tracePt t="73371" x="6500813" y="3390900"/>
          <p14:tracePt t="73380" x="6500813" y="3355975"/>
          <p14:tracePt t="73389" x="6500813" y="3297238"/>
          <p14:tracePt t="73396" x="6500813" y="3254375"/>
          <p14:tracePt t="73403" x="6500813" y="3203575"/>
          <p14:tracePt t="73410" x="6492875" y="3160713"/>
          <p14:tracePt t="73420" x="6483350" y="3127375"/>
          <p14:tracePt t="73428" x="6475413" y="3094038"/>
          <p14:tracePt t="73436" x="6442075" y="3059113"/>
          <p14:tracePt t="73441" x="6424613" y="3016250"/>
          <p14:tracePt t="73449" x="6416675" y="3000375"/>
          <p14:tracePt t="73457" x="6407150" y="2974975"/>
          <p14:tracePt t="73465" x="6399213" y="2957513"/>
          <p14:tracePt t="73473" x="6399213" y="2949575"/>
          <p14:tracePt t="73481" x="6391275" y="2949575"/>
          <p14:tracePt t="73489" x="6373813" y="2940050"/>
          <p14:tracePt t="73498" x="6373813" y="2932113"/>
          <p14:tracePt t="73505" x="6365875" y="2922588"/>
          <p14:tracePt t="73515" x="6348413" y="2914650"/>
          <p14:tracePt t="73521" x="6338888" y="2914650"/>
          <p14:tracePt t="73530" x="6323013" y="2906713"/>
          <p14:tracePt t="73537" x="6313488" y="2897188"/>
          <p14:tracePt t="73553" x="6305550" y="2897188"/>
          <p14:tracePt t="73569" x="6297613" y="2897188"/>
          <p14:tracePt t="73578" x="6288088" y="2889250"/>
          <p14:tracePt t="73594" x="6280150" y="2889250"/>
          <p14:tracePt t="73601" x="6272213" y="2889250"/>
          <p14:tracePt t="73633" x="6262688" y="2881313"/>
          <p14:tracePt t="73649" x="6254750" y="2881313"/>
          <p14:tracePt t="73658" x="6246813" y="2871788"/>
          <p14:tracePt t="73674" x="6229350" y="2863850"/>
          <p14:tracePt t="73681" x="6203950" y="2855913"/>
          <p14:tracePt t="73689" x="6186488" y="2838450"/>
          <p14:tracePt t="73697" x="6143625" y="2813050"/>
          <p14:tracePt t="73705" x="6110288" y="2795588"/>
          <p14:tracePt t="73714" x="6092825" y="2787650"/>
          <p14:tracePt t="73721" x="6059488" y="2770188"/>
          <p14:tracePt t="73731" x="6042025" y="2752725"/>
          <p14:tracePt t="73737" x="6016625" y="2744788"/>
          <p14:tracePt t="73746" x="5983288" y="2727325"/>
          <p14:tracePt t="73753" x="5957888" y="2727325"/>
          <p14:tracePt t="73763" x="5940425" y="2719388"/>
          <p14:tracePt t="73769" x="5905500" y="2719388"/>
          <p14:tracePt t="73779" x="5889625" y="2711450"/>
          <p14:tracePt t="73785" x="5864225" y="2711450"/>
          <p14:tracePt t="73794" x="5846763" y="2701925"/>
          <p14:tracePt t="73801" x="5829300" y="2701925"/>
          <p14:tracePt t="73809" x="5803900" y="2701925"/>
          <p14:tracePt t="73817" x="5778500" y="2693988"/>
          <p14:tracePt t="73825" x="5753100" y="2693988"/>
          <p14:tracePt t="73833" x="5727700" y="2693988"/>
          <p14:tracePt t="73841" x="5702300" y="2693988"/>
          <p14:tracePt t="73849" x="5684838" y="2693988"/>
          <p14:tracePt t="73857" x="5668963" y="2693988"/>
          <p14:tracePt t="73866" x="5651500" y="2693988"/>
          <p14:tracePt t="73873" x="5641975" y="2693988"/>
          <p14:tracePt t="73882" x="5634038" y="2693988"/>
          <p14:tracePt t="73905" x="5626100" y="2693988"/>
          <p14:tracePt t="73921" x="5616575" y="2693988"/>
          <p14:tracePt t="73931" x="5608638" y="2693988"/>
          <p14:tracePt t="73949" x="5583238" y="2686050"/>
          <p14:tracePt t="73953" x="5575300" y="2686050"/>
          <p14:tracePt t="73962" x="5549900" y="2686050"/>
          <p14:tracePt t="73969" x="5524500" y="2686050"/>
          <p14:tracePt t="73979" x="5514975" y="2686050"/>
          <p14:tracePt t="73985" x="5489575" y="2676525"/>
          <p14:tracePt t="73993" x="5472113" y="2676525"/>
          <p14:tracePt t="74009" x="5464175" y="2676525"/>
          <p14:tracePt t="74017" x="5456238" y="2676525"/>
          <p14:tracePt t="74025" x="5446713" y="2676525"/>
          <p14:tracePt t="74033" x="5438775" y="2676525"/>
          <p14:tracePt t="74041" x="5430838" y="2676525"/>
          <p14:tracePt t="74069" x="5421313" y="2676525"/>
          <p14:tracePt t="74086" x="5413375" y="2676525"/>
          <p14:tracePt t="74341" x="5413375" y="2668588"/>
          <p14:tracePt t="74349" x="5438775" y="2668588"/>
          <p14:tracePt t="74357" x="5456238" y="2668588"/>
          <p14:tracePt t="74366" x="5472113" y="2660650"/>
          <p14:tracePt t="74373" x="5489575" y="2660650"/>
          <p14:tracePt t="74382" x="5514975" y="2660650"/>
          <p14:tracePt t="74389" x="5540375" y="2660650"/>
          <p14:tracePt t="74399" x="5565775" y="2660650"/>
          <p14:tracePt t="74405" x="5591175" y="2660650"/>
          <p14:tracePt t="74415" x="5608638" y="2660650"/>
          <p14:tracePt t="74421" x="5626100" y="2660650"/>
          <p14:tracePt t="74430" x="5634038" y="2660650"/>
          <p14:tracePt t="74437" x="5651500" y="2660650"/>
          <p14:tracePt t="74453" x="5659438" y="2660650"/>
          <p14:tracePt t="74469" x="5668963" y="2660650"/>
          <p14:tracePt t="74485" x="5676900" y="2660650"/>
          <p14:tracePt t="74493" x="5694363" y="2660650"/>
          <p14:tracePt t="74501" x="5702300" y="2660650"/>
          <p14:tracePt t="74509" x="5719763" y="2651125"/>
          <p14:tracePt t="74517" x="5745163" y="2651125"/>
          <p14:tracePt t="74525" x="5761038" y="2651125"/>
          <p14:tracePt t="74533" x="5788025" y="2651125"/>
          <p14:tracePt t="74541" x="5813425" y="2651125"/>
          <p14:tracePt t="74549" x="5821363" y="2651125"/>
          <p14:tracePt t="74558" x="5838825" y="2660650"/>
          <p14:tracePt t="74566" x="5846763" y="2660650"/>
          <p14:tracePt t="74573" x="5854700" y="2660650"/>
          <p14:tracePt t="74582" x="5864225" y="2660650"/>
          <p14:tracePt t="74589" x="5880100" y="2660650"/>
          <p14:tracePt t="74599" x="5905500" y="2660650"/>
          <p14:tracePt t="74605" x="5922963" y="2660650"/>
          <p14:tracePt t="74615" x="5940425" y="2660650"/>
          <p14:tracePt t="74621" x="5957888" y="2660650"/>
          <p14:tracePt t="74630" x="5973763" y="2660650"/>
          <p14:tracePt t="74648" x="5973763" y="2668588"/>
          <p14:tracePt t="74653" x="5983288" y="2668588"/>
          <p14:tracePt t="74664" x="5991225" y="2668588"/>
          <p14:tracePt t="74685" x="6008688" y="2668588"/>
          <p14:tracePt t="74693" x="6024563" y="2668588"/>
          <p14:tracePt t="74701" x="6034088" y="2668588"/>
          <p14:tracePt t="74709" x="6049963" y="2668588"/>
          <p14:tracePt t="74717" x="6059488" y="2668588"/>
          <p14:tracePt t="74757" x="6067425" y="2668588"/>
          <p14:tracePt t="74782" x="6076950" y="2668588"/>
          <p14:tracePt t="74799" x="6084888" y="2668588"/>
          <p14:tracePt t="74805" x="6092825" y="2668588"/>
          <p14:tracePt t="75117" x="6118225" y="2668588"/>
          <p14:tracePt t="75126" x="6127750" y="2668588"/>
          <p14:tracePt t="75134" x="6229350" y="2668588"/>
          <p14:tracePt t="75142" x="6280150" y="2668588"/>
          <p14:tracePt t="75151" x="6330950" y="2668588"/>
          <p14:tracePt t="75158" x="6381750" y="2676525"/>
          <p14:tracePt t="75167" x="6467475" y="2686050"/>
          <p14:tracePt t="75174" x="6510338" y="2686050"/>
          <p14:tracePt t="75184" x="6543675" y="2693988"/>
          <p14:tracePt t="75190" x="6577013" y="2693988"/>
          <p14:tracePt t="75200" x="6577013" y="2701925"/>
          <p14:tracePt t="75262" x="6602413" y="2701925"/>
          <p14:tracePt t="75270" x="6611938" y="2701925"/>
          <p14:tracePt t="75277" x="6627813" y="2711450"/>
          <p14:tracePt t="75285" x="6670675" y="2711450"/>
          <p14:tracePt t="75293" x="6696075" y="2719388"/>
          <p14:tracePt t="75301" x="6705600" y="2719388"/>
          <p14:tracePt t="75309" x="6721475" y="2719388"/>
          <p14:tracePt t="75317" x="6738938" y="2727325"/>
          <p14:tracePt t="75333" x="6764338" y="2736850"/>
          <p14:tracePt t="75341" x="6772275" y="2736850"/>
          <p14:tracePt t="75350" x="6799263" y="2736850"/>
          <p14:tracePt t="75357" x="6815138" y="2736850"/>
          <p14:tracePt t="75366" x="6824663" y="2736850"/>
          <p14:tracePt t="75373" x="6832600" y="2736850"/>
          <p14:tracePt t="75382" x="6850063" y="2744788"/>
          <p14:tracePt t="75399" x="6865938" y="2744788"/>
          <p14:tracePt t="75405" x="6875463" y="2744788"/>
          <p14:tracePt t="75415" x="6900863" y="2752725"/>
          <p14:tracePt t="75421" x="6926263" y="2752725"/>
          <p14:tracePt t="75431" x="6959600" y="2770188"/>
          <p14:tracePt t="75437" x="6994525" y="2778125"/>
          <p14:tracePt t="75448" x="7027863" y="2795588"/>
          <p14:tracePt t="75453" x="7061200" y="2830513"/>
          <p14:tracePt t="75461" x="7113588" y="2855913"/>
          <p14:tracePt t="75470" x="7138988" y="2889250"/>
          <p14:tracePt t="75477" x="7205663" y="2949575"/>
          <p14:tracePt t="75485" x="7248525" y="3000375"/>
          <p14:tracePt t="75493" x="7299325" y="3041650"/>
          <p14:tracePt t="75501" x="7350125" y="3076575"/>
          <p14:tracePt t="75509" x="7410450" y="3135313"/>
          <p14:tracePt t="75518" x="7494588" y="3178175"/>
          <p14:tracePt t="75525" x="7572375" y="3238500"/>
          <p14:tracePt t="75533" x="7631113" y="3279775"/>
          <p14:tracePt t="75541" x="7673975" y="3305175"/>
          <p14:tracePt t="75550" x="7707313" y="3330575"/>
          <p14:tracePt t="75557" x="7732713" y="3365500"/>
          <p14:tracePt t="75566" x="7742238" y="3382963"/>
          <p14:tracePt t="75573" x="7758113" y="3408363"/>
          <p14:tracePt t="75582" x="7775575" y="3449638"/>
          <p14:tracePt t="75589" x="7793038" y="3502025"/>
          <p14:tracePt t="75599" x="7818438" y="3578225"/>
          <p14:tracePt t="75605" x="7861300" y="3687763"/>
          <p14:tracePt t="75616" x="7912100" y="3806825"/>
          <p14:tracePt t="75621" x="7954963" y="3943350"/>
          <p14:tracePt t="75632" x="8021638" y="4113213"/>
          <p14:tracePt t="75638" x="8056563" y="4214813"/>
          <p14:tracePt t="75648" x="8089900" y="4300538"/>
          <p14:tracePt t="75653" x="8115300" y="4394200"/>
          <p14:tracePt t="75661" x="8124825" y="4460875"/>
          <p14:tracePt t="75669" x="8124825" y="4546600"/>
          <p14:tracePt t="75678" x="8132763" y="4648200"/>
          <p14:tracePt t="75685" x="8140700" y="4749800"/>
          <p14:tracePt t="75693" x="8158163" y="4852988"/>
          <p14:tracePt t="75702" x="8166100" y="5005388"/>
          <p14:tracePt t="75709" x="8166100" y="5132388"/>
          <p14:tracePt t="75717" x="8166100" y="5260975"/>
          <p14:tracePt t="75725" x="8166100" y="5413375"/>
          <p14:tracePt t="75734" x="8166100" y="5497513"/>
          <p14:tracePt t="75741" x="8150225" y="5557838"/>
          <p14:tracePt t="75750" x="8124825" y="5591175"/>
          <p14:tracePt t="75757" x="8115300" y="5608638"/>
          <p14:tracePt t="75766" x="8089900" y="5626100"/>
          <p14:tracePt t="75773" x="8056563" y="5641975"/>
          <p14:tracePt t="75783" x="8021638" y="5659438"/>
          <p14:tracePt t="75789" x="7988300" y="5676900"/>
          <p14:tracePt t="75798" x="7920038" y="5702300"/>
          <p14:tracePt t="75805" x="7851775" y="5710238"/>
          <p14:tracePt t="75816" x="7793038" y="5719763"/>
          <p14:tracePt t="75821" x="7691438" y="5727700"/>
          <p14:tracePt t="75831" x="7605713" y="5745163"/>
          <p14:tracePt t="75837" x="7504113" y="5753100"/>
          <p14:tracePt t="75846" x="7385050" y="5778500"/>
          <p14:tracePt t="75853" x="7299325" y="5788025"/>
          <p14:tracePt t="75861" x="7189788" y="5813425"/>
          <p14:tracePt t="75869" x="7010400" y="5821363"/>
          <p14:tracePt t="75877" x="6891338" y="5846763"/>
          <p14:tracePt t="75885" x="6781800" y="5854700"/>
          <p14:tracePt t="75893" x="6637338" y="5864225"/>
          <p14:tracePt t="75901" x="6543675" y="5880100"/>
          <p14:tracePt t="75909" x="6442075" y="5880100"/>
          <p14:tracePt t="75917" x="6338888" y="5880100"/>
          <p14:tracePt t="75934" x="6186488" y="5880100"/>
          <p14:tracePt t="75941" x="6102350" y="5880100"/>
          <p14:tracePt t="75950" x="6049963" y="5880100"/>
          <p14:tracePt t="75957" x="6024563" y="5880100"/>
          <p14:tracePt t="75967" x="5991225" y="5880100"/>
          <p14:tracePt t="75973" x="5957888" y="5880100"/>
          <p14:tracePt t="75982" x="5922963" y="5905500"/>
          <p14:tracePt t="75989" x="5889625" y="5922963"/>
          <p14:tracePt t="75999" x="5864225" y="5932488"/>
          <p14:tracePt t="76005" x="5854700" y="5940425"/>
          <p14:tracePt t="76016" x="5846763" y="5957888"/>
          <p14:tracePt t="76021" x="5838825" y="5957888"/>
          <p14:tracePt t="76031" x="5829300" y="5957888"/>
          <p14:tracePt t="76037" x="5821363" y="5965825"/>
          <p14:tracePt t="76046" x="5803900" y="5973763"/>
          <p14:tracePt t="76053" x="5778500" y="5991225"/>
          <p14:tracePt t="76061" x="5745163" y="6024563"/>
          <p14:tracePt t="76069" x="5702300" y="6076950"/>
          <p14:tracePt t="76078" x="5651500" y="6135688"/>
          <p14:tracePt t="76085" x="5575300" y="6186488"/>
          <p14:tracePt t="76093" x="5524500" y="6221413"/>
          <p14:tracePt t="76101" x="5497513" y="6237288"/>
          <p14:tracePt t="76109" x="5456238" y="6254750"/>
          <p14:tracePt t="76117" x="5438775" y="6254750"/>
          <p14:tracePt t="76125" x="5430838" y="6254750"/>
          <p14:tracePt t="76133" x="5413375" y="6262688"/>
          <p14:tracePt t="76141" x="5405438" y="6262688"/>
          <p14:tracePt t="76150" x="5395913" y="6262688"/>
          <p14:tracePt t="76214" x="5395913" y="6254750"/>
          <p14:tracePt t="76223" x="5395913" y="6246813"/>
          <p14:tracePt t="76231" x="5405438" y="6246813"/>
          <p14:tracePt t="76240" x="5413375" y="6237288"/>
          <p14:tracePt t="76246" x="5421313" y="6229350"/>
          <p14:tracePt t="76255" x="5438775" y="6221413"/>
          <p14:tracePt t="76263" x="5456238" y="6221413"/>
          <p14:tracePt t="76270" x="5481638" y="6221413"/>
          <p14:tracePt t="76278" x="5514975" y="6221413"/>
          <p14:tracePt t="76286" x="5549900" y="6221413"/>
          <p14:tracePt t="76295" x="5591175" y="6211888"/>
          <p14:tracePt t="76303" x="5634038" y="6203950"/>
          <p14:tracePt t="76311" x="5676900" y="6194425"/>
          <p14:tracePt t="76320" x="5710238" y="6186488"/>
          <p14:tracePt t="76327" x="5770563" y="6186488"/>
          <p14:tracePt t="76335" x="5803900" y="6186488"/>
          <p14:tracePt t="76341" x="5846763" y="6178550"/>
          <p14:tracePt t="76351" x="5889625" y="6178550"/>
          <p14:tracePt t="76357" x="5922963" y="6178550"/>
          <p14:tracePt t="76367" x="5965825" y="6178550"/>
          <p14:tracePt t="76373" x="6008688" y="6169025"/>
          <p14:tracePt t="76382" x="6042025" y="6169025"/>
          <p14:tracePt t="76389" x="6067425" y="6161088"/>
          <p14:tracePt t="76399" x="6102350" y="6153150"/>
          <p14:tracePt t="76405" x="6110288" y="6143625"/>
          <p14:tracePt t="76415" x="6118225" y="6143625"/>
          <p14:tracePt t="76446" x="6127750" y="6143625"/>
          <p14:tracePt t="76462" x="6127750" y="6135688"/>
          <p14:tracePt t="76486" x="6127750" y="6118225"/>
          <p14:tracePt t="76494" x="6118225" y="6118225"/>
          <p14:tracePt t="76510" x="6092825" y="6118225"/>
          <p14:tracePt t="76518" x="6049963" y="6118225"/>
          <p14:tracePt t="76525" x="5991225" y="6102350"/>
          <p14:tracePt t="76533" x="5922963" y="6092825"/>
          <p14:tracePt t="76541" x="5821363" y="6084888"/>
          <p14:tracePt t="76550" x="5735638" y="6084888"/>
          <p14:tracePt t="76557" x="5659438" y="6084888"/>
          <p14:tracePt t="76566" x="5565775" y="6084888"/>
          <p14:tracePt t="76574" x="5489575" y="6084888"/>
          <p14:tracePt t="76582" x="5438775" y="6084888"/>
          <p14:tracePt t="76589" x="5362575" y="6084888"/>
          <p14:tracePt t="76600" x="5302250" y="6084888"/>
          <p14:tracePt t="76605" x="5268913" y="6092825"/>
          <p14:tracePt t="76615" x="5226050" y="6092825"/>
          <p14:tracePt t="76621" x="5200650" y="6102350"/>
          <p14:tracePt t="76629" x="5183188" y="6102350"/>
          <p14:tracePt t="76638" x="5157788" y="6102350"/>
          <p14:tracePt t="76645" x="5141913" y="6110288"/>
          <p14:tracePt t="76661" x="5124450" y="6110288"/>
          <p14:tracePt t="76686" x="5116513" y="6110288"/>
          <p14:tracePt t="76694" x="5116513" y="6118225"/>
          <p14:tracePt t="76701" x="5106988" y="6118225"/>
          <p14:tracePt t="76718" x="5099050" y="6118225"/>
          <p14:tracePt t="76726" x="5099050" y="6127750"/>
          <p14:tracePt t="76734" x="5091113" y="6135688"/>
          <p14:tracePt t="76742" x="5081588" y="6135688"/>
          <p14:tracePt t="76758" x="5073650" y="6143625"/>
          <p14:tracePt t="76767" x="5073650" y="6153150"/>
          <p14:tracePt t="76774" x="5073650" y="6161088"/>
          <p14:tracePt t="76783" x="5099050" y="6178550"/>
          <p14:tracePt t="76789" x="5132388" y="6194425"/>
          <p14:tracePt t="76799" x="5192713" y="6221413"/>
          <p14:tracePt t="76805" x="5286375" y="6237288"/>
          <p14:tracePt t="76816" x="5345113" y="6246813"/>
          <p14:tracePt t="76822" x="5430838" y="6262688"/>
          <p14:tracePt t="76829" x="5557838" y="6262688"/>
          <p14:tracePt t="76838" x="5668963" y="6272213"/>
          <p14:tracePt t="76845" x="5795963" y="6272213"/>
          <p14:tracePt t="76853" x="5965825" y="6272213"/>
          <p14:tracePt t="76861" x="6067425" y="6272213"/>
          <p14:tracePt t="76869" x="6169025" y="6272213"/>
          <p14:tracePt t="76877" x="6262688" y="6272213"/>
          <p14:tracePt t="76885" x="6313488" y="6262688"/>
          <p14:tracePt t="76893" x="6356350" y="6254750"/>
          <p14:tracePt t="76901" x="6381750" y="6254750"/>
          <p14:tracePt t="76909" x="6391275" y="6254750"/>
          <p14:tracePt t="76958" x="6391275" y="6246813"/>
          <p14:tracePt t="76966" x="6391275" y="6229350"/>
          <p14:tracePt t="76973" x="6391275" y="6211888"/>
          <p14:tracePt t="76982" x="6381750" y="6203950"/>
          <p14:tracePt t="76989" x="6373813" y="6186488"/>
          <p14:tracePt t="77000" x="6348413" y="6169025"/>
          <p14:tracePt t="77005" x="6330950" y="6169025"/>
          <p14:tracePt t="77015" x="6305550" y="6153150"/>
          <p14:tracePt t="77022" x="6272213" y="6143625"/>
          <p14:tracePt t="77029" x="6237288" y="6135688"/>
          <p14:tracePt t="77037" x="6194425" y="6135688"/>
          <p14:tracePt t="77045" x="6135688" y="6135688"/>
          <p14:tracePt t="77057" x="6102350" y="6135688"/>
          <p14:tracePt t="77067" x="6049963" y="6135688"/>
          <p14:tracePt t="77073" x="5991225" y="6135688"/>
          <p14:tracePt t="77083" x="5965825" y="6135688"/>
          <p14:tracePt t="77089" x="5932488" y="6135688"/>
          <p14:tracePt t="77100" x="5905500" y="6135688"/>
          <p14:tracePt t="77106" x="5889625" y="6143625"/>
          <p14:tracePt t="78882" x="5897563" y="6143625"/>
          <p14:tracePt t="78889" x="5905500" y="6143625"/>
          <p14:tracePt t="78897" x="5965825" y="6127750"/>
          <p14:tracePt t="78905" x="5973763" y="6127750"/>
          <p14:tracePt t="78913" x="6008688" y="6118225"/>
          <p14:tracePt t="78935" x="6059488" y="6092825"/>
          <p14:tracePt t="78937" x="6092825" y="6067425"/>
          <p14:tracePt t="78946" x="6153150" y="6024563"/>
          <p14:tracePt t="78954" x="6246813" y="5983288"/>
          <p14:tracePt t="78961" x="6365875" y="5905500"/>
          <p14:tracePt t="78970" x="6467475" y="5846763"/>
          <p14:tracePt t="78978" x="6561138" y="5778500"/>
          <p14:tracePt t="78986" x="6721475" y="5684838"/>
          <p14:tracePt t="78993" x="6824663" y="5616575"/>
          <p14:tracePt t="79003" x="6900863" y="5540375"/>
          <p14:tracePt t="79009" x="7010400" y="5430838"/>
          <p14:tracePt t="79019" x="7078663" y="5337175"/>
          <p14:tracePt t="79025" x="7138988" y="5260975"/>
          <p14:tracePt t="79035" x="7189788" y="5167313"/>
          <p14:tracePt t="79042" x="7240588" y="5091113"/>
          <p14:tracePt t="79051" x="7265988" y="5013325"/>
          <p14:tracePt t="79058" x="7299325" y="4954588"/>
          <p14:tracePt t="79070" x="7316788" y="4903788"/>
          <p14:tracePt t="79075" x="7324725" y="4868863"/>
          <p14:tracePt t="79083" x="7334250" y="4827588"/>
          <p14:tracePt t="79093" x="7342188" y="4792663"/>
          <p14:tracePt t="79099" x="7342188" y="4759325"/>
          <p14:tracePt t="79107" x="7350125" y="4716463"/>
          <p14:tracePt t="79115" x="7350125" y="4691063"/>
          <p14:tracePt t="79122" x="7359650" y="4657725"/>
          <p14:tracePt t="79130" x="7377113" y="4597400"/>
          <p14:tracePt t="79137" x="7385050" y="4564063"/>
          <p14:tracePt t="79145" x="7385050" y="4521200"/>
          <p14:tracePt t="79153" x="7385050" y="4486275"/>
          <p14:tracePt t="79161" x="7385050" y="4460875"/>
          <p14:tracePt t="79170" x="7392988" y="4427538"/>
          <p14:tracePt t="79177" x="7402513" y="4410075"/>
          <p14:tracePt t="79186" x="7402513" y="4394200"/>
          <p14:tracePt t="79193" x="7402513" y="4376738"/>
          <p14:tracePt t="79202" x="7410450" y="4376738"/>
          <p14:tracePt t="79218" x="7410450" y="4368800"/>
          <p14:tracePt t="79225" x="7410450" y="4359275"/>
          <p14:tracePt t="79235" x="7410450" y="4341813"/>
          <p14:tracePt t="79242" x="7410450" y="4333875"/>
          <p14:tracePt t="79258" x="7410450" y="4325938"/>
          <p14:tracePt t="79270" x="7410450" y="4308475"/>
          <p14:tracePt t="79277" x="7402513" y="4300538"/>
          <p14:tracePt t="79286" x="7392988" y="4291013"/>
          <p14:tracePt t="79293" x="7385050" y="4275138"/>
          <p14:tracePt t="79303" x="7377113" y="4265613"/>
          <p14:tracePt t="79309" x="7377113" y="4249738"/>
          <p14:tracePt t="79319" x="7377113" y="4240213"/>
          <p14:tracePt t="79325" x="7367588" y="4232275"/>
          <p14:tracePt t="79336" x="7359650" y="4232275"/>
          <p14:tracePt t="79350" x="7350125" y="4224338"/>
          <p14:tracePt t="79358" x="7342188" y="4214813"/>
          <p14:tracePt t="79368" x="7334250" y="4214813"/>
          <p14:tracePt t="79376" x="7324725" y="4206875"/>
          <p14:tracePt t="79384" x="7308850" y="4197350"/>
          <p14:tracePt t="79391" x="7291388" y="4189413"/>
          <p14:tracePt t="79397" x="7273925" y="4171950"/>
          <p14:tracePt t="79405" x="7265988" y="4164013"/>
          <p14:tracePt t="79413" x="7248525" y="4156075"/>
          <p14:tracePt t="79421" x="7223125" y="4138613"/>
          <p14:tracePt t="79430" x="7205663" y="4130675"/>
          <p14:tracePt t="79437" x="7189788" y="4121150"/>
          <p14:tracePt t="79447" x="7164388" y="4113213"/>
          <p14:tracePt t="79456" x="7138988" y="4113213"/>
          <p14:tracePt t="79461" x="7113588" y="4105275"/>
          <p14:tracePt t="79471" x="7070725" y="4105275"/>
          <p14:tracePt t="79479" x="7027863" y="4095750"/>
          <p14:tracePt t="79489" x="6994525" y="4095750"/>
          <p14:tracePt t="79494" x="6977063" y="4087813"/>
          <p14:tracePt t="79503" x="6951663" y="4087813"/>
          <p14:tracePt t="79509" x="6934200" y="4087813"/>
          <p14:tracePt t="79525" x="6926263" y="4087813"/>
          <p14:tracePt t="79535" x="6916738" y="4087813"/>
          <p14:tracePt t="79607" x="6908800" y="4087813"/>
          <p14:tracePt t="79662" x="6891338" y="4079875"/>
          <p14:tracePt t="79670" x="6865938" y="4079875"/>
          <p14:tracePt t="79678" x="6858000" y="4079875"/>
          <p14:tracePt t="79686" x="6840538" y="4079875"/>
          <p14:tracePt t="79694" x="6832600" y="4079875"/>
          <p14:tracePt t="79702" x="6824663" y="4070350"/>
          <p14:tracePt t="79709" x="6815138" y="4070350"/>
          <p14:tracePt t="79719" x="6807200" y="4062413"/>
          <p14:tracePt t="79736" x="6807200" y="4052888"/>
          <p14:tracePt t="79743" x="6799263" y="4052888"/>
          <p14:tracePt t="79750" x="6799263" y="4044950"/>
          <p14:tracePt t="79765" x="6789738" y="4027488"/>
          <p14:tracePt t="79781" x="6789738" y="4019550"/>
          <p14:tracePt t="79789" x="6789738" y="4011613"/>
          <p14:tracePt t="79805" x="6789738" y="3994150"/>
          <p14:tracePt t="79814" x="6799263" y="3986213"/>
          <p14:tracePt t="79821" x="6799263" y="3976688"/>
          <p14:tracePt t="79829" x="6799263" y="3968750"/>
          <p14:tracePt t="79837" x="6807200" y="3960813"/>
          <p14:tracePt t="79845" x="6807200" y="3943350"/>
          <p14:tracePt t="79854" x="6807200" y="3925888"/>
          <p14:tracePt t="79861" x="6815138" y="3908425"/>
          <p14:tracePt t="79870" x="6824663" y="3908425"/>
          <p14:tracePt t="79878" x="6824663" y="3900488"/>
          <p14:tracePt t="79886" x="6832600" y="3892550"/>
          <p14:tracePt t="79902" x="6832600" y="3883025"/>
          <p14:tracePt t="79919" x="6840538" y="3867150"/>
          <p14:tracePt t="79925" x="6850063" y="3867150"/>
          <p14:tracePt t="80007" x="6858000" y="3857625"/>
          <p14:tracePt t="80023" x="6858000" y="3849688"/>
          <p14:tracePt t="80039" x="6865938" y="3841750"/>
          <p14:tracePt t="80055" x="6875463" y="3832225"/>
          <p14:tracePt t="80065" x="6875463" y="3824288"/>
          <p14:tracePt t="80077" x="6875463" y="3816350"/>
          <p14:tracePt t="80150" x="6865938" y="3816350"/>
          <p14:tracePt t="80159" x="6850063" y="3816350"/>
          <p14:tracePt t="80166" x="6824663" y="3816350"/>
          <p14:tracePt t="80174" x="6799263" y="3816350"/>
          <p14:tracePt t="80182" x="6781800" y="3816350"/>
          <p14:tracePt t="80189" x="6746875" y="3816350"/>
          <p14:tracePt t="80197" x="6670675" y="3806825"/>
          <p14:tracePt t="80205" x="6611938" y="3806825"/>
          <p14:tracePt t="80213" x="6577013" y="3806825"/>
          <p14:tracePt t="80221" x="6535738" y="3798888"/>
          <p14:tracePt t="80229" x="6518275" y="3790950"/>
          <p14:tracePt t="80237" x="6510338" y="3790950"/>
          <p14:tracePt t="80245" x="6500813" y="3790950"/>
          <p14:tracePt t="80294" x="6492875" y="3790950"/>
          <p14:tracePt t="80327" x="6483350" y="3790950"/>
          <p14:tracePt t="80335" x="6475413" y="3790950"/>
          <p14:tracePt t="80343" x="6467475" y="3790950"/>
          <p14:tracePt t="81583" x="6475413" y="3790950"/>
          <p14:tracePt t="81591" x="6594475" y="3773488"/>
          <p14:tracePt t="81601" x="6627813" y="3763963"/>
          <p14:tracePt t="81609" x="6705600" y="3756025"/>
          <p14:tracePt t="81615" x="6789738" y="3730625"/>
          <p14:tracePt t="81625" x="6832600" y="3722688"/>
          <p14:tracePt t="81629" x="6865938" y="3722688"/>
          <p14:tracePt t="81639" x="6891338" y="3722688"/>
          <p14:tracePt t="81670" x="6900863" y="3722688"/>
          <p14:tracePt t="81693" x="6908800" y="3722688"/>
          <p14:tracePt t="81702" x="6916738" y="3738563"/>
          <p14:tracePt t="81709" x="6916738" y="3748088"/>
          <p14:tracePt t="81717" x="6934200" y="3756025"/>
          <p14:tracePt t="81725" x="6943725" y="3763963"/>
          <p14:tracePt t="81734" x="6951663" y="3773488"/>
          <p14:tracePt t="81741" x="6969125" y="3781425"/>
          <p14:tracePt t="81749" x="6977063" y="3781425"/>
          <p14:tracePt t="81757" x="6985000" y="3790950"/>
          <p14:tracePt t="81765" x="6994525" y="3798888"/>
          <p14:tracePt t="81788" x="7002463" y="3798888"/>
          <p14:tracePt t="81818" x="7002463" y="3806825"/>
          <p14:tracePt t="81826" x="7010400" y="3816350"/>
          <p14:tracePt t="81834" x="7019925" y="3824288"/>
          <p14:tracePt t="81842" x="7019925" y="3832225"/>
          <p14:tracePt t="81850" x="7019925" y="3841750"/>
          <p14:tracePt t="81866" x="7027863" y="3841750"/>
          <p14:tracePt t="81874" x="7027863" y="3849688"/>
          <p14:tracePt t="81891" x="7027863" y="3857625"/>
          <p14:tracePt t="81898" x="7035800" y="3867150"/>
          <p14:tracePt t="81930" x="7035800" y="3875088"/>
          <p14:tracePt t="81946" x="7035800" y="3883025"/>
          <p14:tracePt t="81962" x="7035800" y="3892550"/>
          <p14:tracePt t="81987" x="7035800" y="3900488"/>
          <p14:tracePt t="81994" x="7035800" y="3908425"/>
          <p14:tracePt t="82002" x="7035800" y="3917950"/>
          <p14:tracePt t="82010" x="7045325" y="3925888"/>
          <p14:tracePt t="82019" x="7045325" y="3935413"/>
          <p14:tracePt t="82035" x="7045325" y="3943350"/>
          <p14:tracePt t="82044" x="7045325" y="3951288"/>
          <p14:tracePt t="82073" x="7045325" y="3960813"/>
          <p14:tracePt t="82090" x="7045325" y="3968750"/>
          <p14:tracePt t="82098" x="7045325" y="3976688"/>
          <p14:tracePt t="82106" x="7045325" y="3986213"/>
          <p14:tracePt t="82113" x="7045325" y="3994150"/>
          <p14:tracePt t="82122" x="7045325" y="4002088"/>
          <p14:tracePt t="82129" x="7035800" y="4002088"/>
          <p14:tracePt t="82139" x="7035800" y="4011613"/>
          <p14:tracePt t="82145" x="7035800" y="4019550"/>
          <p14:tracePt t="82170" x="7027863" y="4027488"/>
          <p14:tracePt t="82187" x="7019925" y="4037013"/>
          <p14:tracePt t="82193" x="7019925" y="4044950"/>
          <p14:tracePt t="82268" x="7010400" y="4044950"/>
          <p14:tracePt t="82283" x="7010400" y="4052888"/>
          <p14:tracePt t="82299" x="7002463" y="4052888"/>
          <p14:tracePt t="82322" x="6994525" y="4062413"/>
          <p14:tracePt t="82379" x="6985000" y="4062413"/>
          <p14:tracePt t="82388" x="6977063" y="4062413"/>
          <p14:tracePt t="82394" x="6969125" y="4070350"/>
          <p14:tracePt t="82411" x="6959600" y="4079875"/>
          <p14:tracePt t="82419" x="6951663" y="4079875"/>
          <p14:tracePt t="82426" x="6943725" y="4087813"/>
          <p14:tracePt t="82435" x="6934200" y="4087813"/>
          <p14:tracePt t="82443" x="6916738" y="4087813"/>
          <p14:tracePt t="82451" x="6908800" y="4095750"/>
          <p14:tracePt t="82459" x="6900863" y="4095750"/>
          <p14:tracePt t="82467" x="6891338" y="4105275"/>
          <p14:tracePt t="82483" x="6891338" y="4113213"/>
          <p14:tracePt t="82493" x="6883400" y="4113213"/>
          <p14:tracePt t="82857" x="6875463" y="4113213"/>
          <p14:tracePt t="82874" x="6850063" y="4113213"/>
          <p14:tracePt t="82881" x="6840538" y="4113213"/>
          <p14:tracePt t="82890" x="6832600" y="4113213"/>
          <p14:tracePt t="82907" x="6824663" y="4113213"/>
          <p14:tracePt t="83873" x="6815138" y="4113213"/>
          <p14:tracePt t="83881" x="6815138" y="4130675"/>
          <p14:tracePt t="83897" x="6815138" y="4138613"/>
          <p14:tracePt t="83922" x="6815138" y="4146550"/>
          <p14:tracePt t="86923" x="6824663" y="4146550"/>
          <p14:tracePt t="93159" x="6832600" y="4146550"/>
          <p14:tracePt t="93166" x="6840538" y="4146550"/>
          <p14:tracePt t="93175" x="6875463" y="4146550"/>
          <p14:tracePt t="93186" x="6883400" y="4146550"/>
          <p14:tracePt t="93191" x="6908800" y="4146550"/>
          <p14:tracePt t="93203" x="6934200" y="4146550"/>
          <p14:tracePt t="93207" x="7002463" y="4146550"/>
          <p14:tracePt t="93216" x="7035800" y="4146550"/>
          <p14:tracePt t="93224" x="7061200" y="4146550"/>
          <p14:tracePt t="93228" x="7096125" y="4146550"/>
          <p14:tracePt t="93239" x="7121525" y="4146550"/>
          <p14:tracePt t="93245" x="7129463" y="4146550"/>
          <p14:tracePt t="93253" x="7138988" y="4156075"/>
          <p14:tracePt t="93351" x="7146925" y="4156075"/>
          <p14:tracePt t="93415" x="7154863" y="4156075"/>
          <p14:tracePt t="93424" x="7215188" y="4156075"/>
          <p14:tracePt t="93432" x="7273925" y="4164013"/>
          <p14:tracePt t="93440" x="7324725" y="4164013"/>
          <p14:tracePt t="93445" x="7410450" y="4164013"/>
          <p14:tracePt t="93453" x="7469188" y="4164013"/>
          <p14:tracePt t="93461" x="7529513" y="4164013"/>
          <p14:tracePt t="93469" x="7597775" y="4164013"/>
          <p14:tracePt t="93478" x="7631113" y="4164013"/>
          <p14:tracePt t="93485" x="7656513" y="4164013"/>
          <p14:tracePt t="93493" x="7666038" y="4164013"/>
          <p14:tracePt t="93501" x="7673975" y="4164013"/>
          <p14:tracePt t="93639" x="7691438" y="4156075"/>
          <p14:tracePt t="93654" x="7691438" y="4146550"/>
          <p14:tracePt t="93661" x="7691438" y="4138613"/>
          <p14:tracePt t="93718" x="7681913" y="4138613"/>
          <p14:tracePt t="93725" x="7613650" y="4138613"/>
          <p14:tracePt t="93733" x="7486650" y="4181475"/>
          <p14:tracePt t="93741" x="7377113" y="4214813"/>
          <p14:tracePt t="93751" x="7265988" y="4265613"/>
          <p14:tracePt t="93758" x="7096125" y="4325938"/>
          <p14:tracePt t="93766" x="6977063" y="4384675"/>
          <p14:tracePt t="93773" x="6840538" y="4435475"/>
          <p14:tracePt t="93783" x="6654800" y="4503738"/>
          <p14:tracePt t="93789" x="6526213" y="4554538"/>
          <p14:tracePt t="93800" x="6373813" y="4597400"/>
          <p14:tracePt t="93806" x="6135688" y="4683125"/>
          <p14:tracePt t="93814" x="5957888" y="4749800"/>
          <p14:tracePt t="93821" x="5829300" y="4792663"/>
          <p14:tracePt t="93829" x="5659438" y="4852988"/>
          <p14:tracePt t="93838" x="5540375" y="4886325"/>
          <p14:tracePt t="93845" x="5456238" y="4903788"/>
          <p14:tracePt t="93854" x="5353050" y="4929188"/>
          <p14:tracePt t="93861" x="5286375" y="4929188"/>
          <p14:tracePt t="93869" x="5226050" y="4929188"/>
          <p14:tracePt t="93877" x="5141913" y="4929188"/>
          <p14:tracePt t="93885" x="5064125" y="4929188"/>
          <p14:tracePt t="93893" x="4962525" y="4911725"/>
          <p14:tracePt t="93901" x="4818063" y="4878388"/>
          <p14:tracePt t="93909" x="4691063" y="4843463"/>
          <p14:tracePt t="93918" x="4521200" y="4775200"/>
          <p14:tracePt t="93925" x="4419600" y="4759325"/>
          <p14:tracePt t="93934" x="4300538" y="4716463"/>
          <p14:tracePt t="93952" x="4002088" y="4605338"/>
          <p14:tracePt t="93957" x="3679825" y="4495800"/>
          <p14:tracePt t="93967" x="3502025" y="4445000"/>
          <p14:tracePt t="93973" x="3322638" y="4376738"/>
          <p14:tracePt t="93984" x="3170238" y="4325938"/>
          <p14:tracePt t="93989" x="2957513" y="4249738"/>
          <p14:tracePt t="94000" x="2752725" y="4171950"/>
          <p14:tracePt t="94005" x="2336800" y="4019550"/>
          <p14:tracePt t="94014" x="2149475" y="3935413"/>
          <p14:tracePt t="94021" x="1963738" y="3857625"/>
          <p14:tracePt t="94029" x="1827213" y="3781425"/>
          <p14:tracePt t="94037" x="1708150" y="3722688"/>
          <p14:tracePt t="94053" x="1622425" y="3679825"/>
          <p14:tracePt t="94061" x="1504950" y="3603625"/>
          <p14:tracePt t="94069" x="1401763" y="3535363"/>
          <p14:tracePt t="94077" x="1300163" y="3492500"/>
          <p14:tracePt t="94085" x="1104900" y="3390900"/>
          <p14:tracePt t="94093" x="909638" y="3289300"/>
          <p14:tracePt t="94102" x="808038" y="3238500"/>
          <p14:tracePt t="94109" x="671513" y="3203575"/>
          <p14:tracePt t="94118" x="509588" y="3152775"/>
          <p14:tracePt t="94125" x="271463" y="3076575"/>
          <p14:tracePt t="94134" x="33338" y="3000375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426" y="225182"/>
            <a:ext cx="8229600" cy="1179968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solidFill>
                  <a:srgbClr val="2F3B47"/>
                </a:solidFill>
              </a:rPr>
              <a:t>Confirmed Employer Partners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D7D3AD-1E9A-492F-9762-382C1D6410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782" y="1324750"/>
            <a:ext cx="1941536" cy="10113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78D7D3-A05B-4587-B57C-BE8CF1C804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426" y="2726251"/>
            <a:ext cx="2182328" cy="9545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A91929-96CD-46E8-85C2-43D9F6FF87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9480" y="1240457"/>
            <a:ext cx="2359936" cy="11799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59951B-6A98-4F7F-9233-94AC623201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82919" y="2659160"/>
            <a:ext cx="2173058" cy="10440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78B2C1-FA21-46E5-9666-4DD6EA49D4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25170" y="1532896"/>
            <a:ext cx="2734408" cy="5917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529AD1-F429-4963-A7FC-C4C65467D8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1426" y="4501140"/>
            <a:ext cx="2064219" cy="20642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586C39-B5D3-4E2E-8B8D-51AFC470EF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83551" y="5367041"/>
            <a:ext cx="1676027" cy="6069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F8D213-79A1-4FFD-8F7C-790F35969E0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6407" t="8750" r="38093" b="8904"/>
          <a:stretch/>
        </p:blipFill>
        <p:spPr>
          <a:xfrm>
            <a:off x="7492374" y="3819093"/>
            <a:ext cx="759820" cy="12267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09B164-F8FA-4465-B478-5EF81A2356C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21879" y="2907654"/>
            <a:ext cx="2437699" cy="5917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D50C36B-6AC1-4186-90C0-64862C0E314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82919" y="5108640"/>
            <a:ext cx="2182840" cy="10113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EAE9426-72BE-47AF-AA24-49EAE31BE39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2782" y="4093365"/>
            <a:ext cx="3334884" cy="6069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7523E7-76B4-4934-9B3B-E4B5D28A974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69448" y="4111572"/>
            <a:ext cx="1604595" cy="641838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2347544-E271-4E48-A145-CC8983D0562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71" end="2203.7709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132"/>
    </mc:Choice>
    <mc:Fallback xmlns="">
      <p:transition spd="slow" advTm="70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760" x="1979613" y="6781800"/>
          <p14:tracePt t="18767" x="2047875" y="6738938"/>
          <p14:tracePt t="18778" x="2124075" y="6713538"/>
          <p14:tracePt t="18784" x="2159000" y="6680200"/>
          <p14:tracePt t="18795" x="2209800" y="6637338"/>
          <p14:tracePt t="18800" x="2303463" y="6569075"/>
          <p14:tracePt t="18812" x="2371725" y="6518275"/>
          <p14:tracePt t="18817" x="2447925" y="6450013"/>
          <p14:tracePt t="18823" x="2574925" y="6323013"/>
          <p14:tracePt t="18831" x="2693988" y="6186488"/>
          <p14:tracePt t="18838" x="2863850" y="5999163"/>
          <p14:tracePt t="18847" x="3152775" y="5676900"/>
          <p14:tracePt t="18857" x="3348038" y="5481638"/>
          <p14:tracePt t="18864" x="3527425" y="5268913"/>
          <p14:tracePt t="18872" x="3756025" y="5022850"/>
          <p14:tracePt t="18881" x="3908425" y="4835525"/>
          <p14:tracePt t="18889" x="4037013" y="4683125"/>
          <p14:tracePt t="18897" x="4113213" y="4546600"/>
          <p14:tracePt t="18904" x="4197350" y="4351338"/>
          <p14:tracePt t="18914" x="4232275" y="4240213"/>
          <p14:tracePt t="18919" x="4257675" y="4138613"/>
          <p14:tracePt t="18927" x="4283075" y="3976688"/>
          <p14:tracePt t="18944" x="4308475" y="3705225"/>
          <p14:tracePt t="18951" x="4308475" y="3535363"/>
          <p14:tracePt t="18959" x="4308475" y="3433763"/>
          <p14:tracePt t="18967" x="4308475" y="3314700"/>
          <p14:tracePt t="18976" x="4308475" y="3186113"/>
          <p14:tracePt t="18983" x="4308475" y="2965450"/>
          <p14:tracePt t="18992" x="4308475" y="2855913"/>
          <p14:tracePt t="18998" x="4316413" y="2744788"/>
          <p14:tracePt t="19008" x="4316413" y="2701925"/>
          <p14:tracePt t="19015" x="4325938" y="2676525"/>
          <p14:tracePt t="19022" x="4333875" y="2633663"/>
          <p14:tracePt t="19031" x="4333875" y="2592388"/>
          <p14:tracePt t="19041" x="4341813" y="2557463"/>
          <p14:tracePt t="19049" x="4341813" y="2532063"/>
          <p14:tracePt t="19054" x="4341813" y="2498725"/>
          <p14:tracePt t="19063" x="4341813" y="2473325"/>
          <p14:tracePt t="19072" x="4341813" y="2438400"/>
          <p14:tracePt t="19080" x="4341813" y="2397125"/>
          <p14:tracePt t="19088" x="4333875" y="2336800"/>
          <p14:tracePt t="19097" x="4333875" y="2303463"/>
          <p14:tracePt t="19104" x="4333875" y="2268538"/>
          <p14:tracePt t="19112" x="4333875" y="2243138"/>
          <p14:tracePt t="19128" x="4333875" y="2235200"/>
          <p14:tracePt t="19136" x="4333875" y="2217738"/>
          <p14:tracePt t="19144" x="4325938" y="2217738"/>
          <p14:tracePt t="19152" x="4325938" y="2200275"/>
          <p14:tracePt t="19161" x="4316413" y="2174875"/>
          <p14:tracePt t="19168" x="4308475" y="2166938"/>
          <p14:tracePt t="19177" x="4308475" y="2141538"/>
          <p14:tracePt t="19184" x="4308475" y="2108200"/>
          <p14:tracePt t="19194" x="4308475" y="2090738"/>
          <p14:tracePt t="19199" x="4308475" y="2055813"/>
          <p14:tracePt t="19209" x="4308475" y="2022475"/>
          <p14:tracePt t="19255" x="4316413" y="2047875"/>
          <p14:tracePt t="19262" x="4341813" y="2082800"/>
          <p14:tracePt t="19271" x="4410075" y="2133600"/>
          <p14:tracePt t="19278" x="4513263" y="2209800"/>
          <p14:tracePt t="19287" x="4589463" y="2227263"/>
          <p14:tracePt t="19295" x="4665663" y="2252663"/>
          <p14:tracePt t="19303" x="4733925" y="2252663"/>
          <p14:tracePt t="19310" x="4767263" y="2252663"/>
          <p14:tracePt t="19318" x="4802188" y="2243138"/>
          <p14:tracePt t="19327" x="4835525" y="2209800"/>
          <p14:tracePt t="19335" x="4860925" y="2200275"/>
          <p14:tracePt t="19344" x="4878388" y="2200275"/>
          <p14:tracePt t="19351" x="4911725" y="2184400"/>
          <p14:tracePt t="19360" x="4946650" y="2174875"/>
          <p14:tracePt t="19367" x="5013325" y="2159000"/>
          <p14:tracePt t="19375" x="5157788" y="2141538"/>
          <p14:tracePt t="19383" x="5268913" y="2124075"/>
          <p14:tracePt t="19392" x="5395913" y="2116138"/>
          <p14:tracePt t="19399" x="5497513" y="2090738"/>
          <p14:tracePt t="19409" x="5600700" y="2073275"/>
          <p14:tracePt t="19415" x="5651500" y="2065338"/>
          <p14:tracePt t="19423" x="5684838" y="2039938"/>
          <p14:tracePt t="19431" x="5710238" y="2030413"/>
          <p14:tracePt t="19439" x="5719763" y="2022475"/>
          <p14:tracePt t="19447" x="5727700" y="2022475"/>
          <p14:tracePt t="19455" x="5735638" y="2014538"/>
          <p14:tracePt t="19479" x="5745163" y="2005013"/>
          <p14:tracePt t="19488" x="5753100" y="2005013"/>
          <p14:tracePt t="19494" x="5761038" y="1989138"/>
          <p14:tracePt t="19505" x="5788025" y="1963738"/>
          <p14:tracePt t="19513" x="5795963" y="1938338"/>
          <p14:tracePt t="19520" x="5803900" y="1911350"/>
          <p14:tracePt t="19529" x="5813425" y="1878013"/>
          <p14:tracePt t="19536" x="5821363" y="1844675"/>
          <p14:tracePt t="19545" x="5821363" y="1809750"/>
          <p14:tracePt t="19552" x="5813425" y="1766888"/>
          <p14:tracePt t="19562" x="5795963" y="1741488"/>
          <p14:tracePt t="19568" x="5778500" y="1716088"/>
          <p14:tracePt t="19579" x="5778500" y="1690688"/>
          <p14:tracePt t="19588" x="5761038" y="1682750"/>
          <p14:tracePt t="19596" x="5753100" y="1665288"/>
          <p14:tracePt t="19604" x="5735638" y="1649413"/>
          <p14:tracePt t="19612" x="5719763" y="1631950"/>
          <p14:tracePt t="19619" x="5702300" y="1622425"/>
          <p14:tracePt t="19628" x="5641975" y="1589088"/>
          <p14:tracePt t="19635" x="5591175" y="1563688"/>
          <p14:tracePt t="19645" x="5532438" y="1538288"/>
          <p14:tracePt t="19651" x="5438775" y="1504950"/>
          <p14:tracePt t="19660" x="5380038" y="1477963"/>
          <p14:tracePt t="19667" x="5276850" y="1452563"/>
          <p14:tracePt t="19676" x="5149850" y="1427163"/>
          <p14:tracePt t="19682" x="5030788" y="1419225"/>
          <p14:tracePt t="19693" x="4919663" y="1419225"/>
          <p14:tracePt t="19699" x="4775200" y="1411288"/>
          <p14:tracePt t="19707" x="4691063" y="1393825"/>
          <p14:tracePt t="19715" x="4579938" y="1393825"/>
          <p14:tracePt t="19723" x="4470400" y="1385888"/>
          <p14:tracePt t="19731" x="4368800" y="1385888"/>
          <p14:tracePt t="19739" x="4265613" y="1385888"/>
          <p14:tracePt t="19747" x="4138613" y="1376363"/>
          <p14:tracePt t="19755" x="4037013" y="1360488"/>
          <p14:tracePt t="19763" x="3951288" y="1360488"/>
          <p14:tracePt t="19771" x="3841750" y="1360488"/>
          <p14:tracePt t="19778" x="3756025" y="1360488"/>
          <p14:tracePt t="19787" x="3679825" y="1360488"/>
          <p14:tracePt t="19795" x="3611563" y="1376363"/>
          <p14:tracePt t="19803" x="3560763" y="1385888"/>
          <p14:tracePt t="19811" x="3517900" y="1393825"/>
          <p14:tracePt t="19819" x="3484563" y="1401763"/>
          <p14:tracePt t="19827" x="3441700" y="1411288"/>
          <p14:tracePt t="19835" x="3408363" y="1419225"/>
          <p14:tracePt t="19844" x="3373438" y="1427163"/>
          <p14:tracePt t="19851" x="3330575" y="1436688"/>
          <p14:tracePt t="19858" x="3289300" y="1452563"/>
          <p14:tracePt t="19867" x="3271838" y="1462088"/>
          <p14:tracePt t="19877" x="3238500" y="1487488"/>
          <p14:tracePt t="19882" x="3211513" y="1495425"/>
          <p14:tracePt t="19893" x="3186113" y="1512888"/>
          <p14:tracePt t="19899" x="3170238" y="1530350"/>
          <p14:tracePt t="19906" x="3160713" y="1530350"/>
          <p14:tracePt t="19915" x="3152775" y="1538288"/>
          <p14:tracePt t="19922" x="3135313" y="1546225"/>
          <p14:tracePt t="19931" x="3127375" y="1555750"/>
          <p14:tracePt t="19939" x="3119438" y="1581150"/>
          <p14:tracePt t="19947" x="3094038" y="1614488"/>
          <p14:tracePt t="19955" x="3076575" y="1631950"/>
          <p14:tracePt t="19976" x="3041650" y="1708150"/>
          <p14:tracePt t="19979" x="3025775" y="1741488"/>
          <p14:tracePt t="19986" x="3008313" y="1758950"/>
          <p14:tracePt t="19995" x="2990850" y="1793875"/>
          <p14:tracePt t="20003" x="2982913" y="1827213"/>
          <p14:tracePt t="20011" x="2974975" y="1852613"/>
          <p14:tracePt t="20019" x="2974975" y="1885950"/>
          <p14:tracePt t="20028" x="2974975" y="1920875"/>
          <p14:tracePt t="20035" x="2982913" y="1954213"/>
          <p14:tracePt t="20044" x="3025775" y="2005013"/>
          <p14:tracePt t="20051" x="3051175" y="2022475"/>
          <p14:tracePt t="20060" x="3067050" y="2047875"/>
          <p14:tracePt t="20066" x="3109913" y="2082800"/>
          <p14:tracePt t="20077" x="3135313" y="2098675"/>
          <p14:tracePt t="20083" x="3170238" y="2133600"/>
          <p14:tracePt t="20093" x="3228975" y="2159000"/>
          <p14:tracePt t="20099" x="3297238" y="2192338"/>
          <p14:tracePt t="20107" x="3373438" y="2217738"/>
          <p14:tracePt t="20115" x="3509963" y="2235200"/>
          <p14:tracePt t="20123" x="3629025" y="2260600"/>
          <p14:tracePt t="20131" x="3756025" y="2278063"/>
          <p14:tracePt t="20139" x="3935413" y="2303463"/>
          <p14:tracePt t="20147" x="4079875" y="2319338"/>
          <p14:tracePt t="20155" x="4214813" y="2336800"/>
          <p14:tracePt t="20163" x="4419600" y="2344738"/>
          <p14:tracePt t="20171" x="4546600" y="2362200"/>
          <p14:tracePt t="20179" x="4673600" y="2362200"/>
          <p14:tracePt t="20187" x="4802188" y="2371725"/>
          <p14:tracePt t="20195" x="4852988" y="2371725"/>
          <p14:tracePt t="20203" x="4937125" y="2371725"/>
          <p14:tracePt t="20212" x="5013325" y="2371725"/>
          <p14:tracePt t="20220" x="5124450" y="2371725"/>
          <p14:tracePt t="20227" x="5226050" y="2344738"/>
          <p14:tracePt t="20234" x="5327650" y="2336800"/>
          <p14:tracePt t="20243" x="5430838" y="2311400"/>
          <p14:tracePt t="20251" x="5507038" y="2293938"/>
          <p14:tracePt t="20259" x="5565775" y="2278063"/>
          <p14:tracePt t="20267" x="5616575" y="2252663"/>
          <p14:tracePt t="20277" x="5641975" y="2243138"/>
          <p14:tracePt t="20283" x="5659438" y="2227263"/>
          <p14:tracePt t="20291" x="5676900" y="2217738"/>
          <p14:tracePt t="20299" x="5684838" y="2217738"/>
          <p14:tracePt t="20315" x="5694363" y="2217738"/>
          <p14:tracePt t="20323" x="5694363" y="2209800"/>
          <p14:tracePt t="20331" x="5702300" y="2209800"/>
          <p14:tracePt t="20339" x="5710238" y="2200275"/>
          <p14:tracePt t="20347" x="5727700" y="2192338"/>
          <p14:tracePt t="20355" x="5745163" y="2174875"/>
          <p14:tracePt t="20363" x="5761038" y="2166938"/>
          <p14:tracePt t="20371" x="5770563" y="2149475"/>
          <p14:tracePt t="20379" x="5778500" y="2124075"/>
          <p14:tracePt t="20387" x="5788025" y="2098675"/>
          <p14:tracePt t="20395" x="5795963" y="2090738"/>
          <p14:tracePt t="20403" x="5795963" y="2082800"/>
          <p14:tracePt t="20445" x="5788025" y="2090738"/>
          <p14:tracePt t="20452" x="5778500" y="2098675"/>
          <p14:tracePt t="20461" x="5770563" y="2108200"/>
          <p14:tracePt t="20470" x="5770563" y="2116138"/>
          <p14:tracePt t="20477" x="5761038" y="2116138"/>
          <p14:tracePt t="20485" x="5761038" y="2124075"/>
          <p14:tracePt t="20506" x="5761038" y="2141538"/>
          <p14:tracePt t="20523" x="5778500" y="2149475"/>
          <p14:tracePt t="20531" x="5813425" y="2159000"/>
          <p14:tracePt t="20539" x="5829300" y="2166938"/>
          <p14:tracePt t="20547" x="5880100" y="2174875"/>
          <p14:tracePt t="20555" x="5948363" y="2184400"/>
          <p14:tracePt t="20563" x="6008688" y="2200275"/>
          <p14:tracePt t="20571" x="6084888" y="2200275"/>
          <p14:tracePt t="20580" x="6194425" y="2209800"/>
          <p14:tracePt t="20587" x="6254750" y="2209800"/>
          <p14:tracePt t="20595" x="6323013" y="2217738"/>
          <p14:tracePt t="20603" x="6373813" y="2217738"/>
          <p14:tracePt t="20611" x="6381750" y="2217738"/>
          <p14:tracePt t="20635" x="6391275" y="2217738"/>
          <p14:tracePt t="20675" x="6399213" y="2217738"/>
          <p14:tracePt t="20684" x="6399213" y="2209800"/>
          <p14:tracePt t="20715" x="6416675" y="2209800"/>
          <p14:tracePt t="20723" x="6424613" y="2209800"/>
          <p14:tracePt t="20731" x="6483350" y="2209800"/>
          <p14:tracePt t="20739" x="6577013" y="2209800"/>
          <p14:tracePt t="20747" x="6721475" y="2209800"/>
          <p14:tracePt t="20755" x="6959600" y="2209800"/>
          <p14:tracePt t="20763" x="7129463" y="2209800"/>
          <p14:tracePt t="20771" x="7308850" y="2209800"/>
          <p14:tracePt t="20779" x="7572375" y="2192338"/>
          <p14:tracePt t="20787" x="7732713" y="2184400"/>
          <p14:tracePt t="20795" x="7886700" y="2166938"/>
          <p14:tracePt t="20803" x="8107363" y="2159000"/>
          <p14:tracePt t="20811" x="8243888" y="2141538"/>
          <p14:tracePt t="20819" x="8362950" y="2133600"/>
          <p14:tracePt t="20828" x="8472488" y="2108200"/>
          <p14:tracePt t="20834" x="8523288" y="2090738"/>
          <p14:tracePt t="20844" x="8558213" y="2082800"/>
          <p14:tracePt t="20851" x="8591550" y="2065338"/>
          <p14:tracePt t="20860" x="8616950" y="2047875"/>
          <p14:tracePt t="20867" x="8634413" y="2030413"/>
          <p14:tracePt t="20875" x="8659813" y="2014538"/>
          <p14:tracePt t="20883" x="8685213" y="2005013"/>
          <p14:tracePt t="20891" x="8702675" y="1979613"/>
          <p14:tracePt t="20899" x="8718550" y="1946275"/>
          <p14:tracePt t="20906" x="8736013" y="1911350"/>
          <p14:tracePt t="20914" x="8753475" y="1870075"/>
          <p14:tracePt t="20923" x="8769350" y="1809750"/>
          <p14:tracePt t="20931" x="8769350" y="1784350"/>
          <p14:tracePt t="20946" x="8769350" y="1751013"/>
          <p14:tracePt t="20947" x="8769350" y="1708150"/>
          <p14:tracePt t="20955" x="8769350" y="1674813"/>
          <p14:tracePt t="20963" x="8769350" y="1639888"/>
          <p14:tracePt t="20971" x="8761413" y="1597025"/>
          <p14:tracePt t="20979" x="8736013" y="1571625"/>
          <p14:tracePt t="20987" x="8702675" y="1538288"/>
          <p14:tracePt t="20996" x="8634413" y="1495425"/>
          <p14:tracePt t="21003" x="8558213" y="1444625"/>
          <p14:tracePt t="21012" x="8447088" y="1411288"/>
          <p14:tracePt t="21018" x="8302625" y="1393825"/>
          <p14:tracePt t="21028" x="8175625" y="1376363"/>
          <p14:tracePt t="21034" x="8047038" y="1368425"/>
          <p14:tracePt t="21044" x="7920038" y="1368425"/>
          <p14:tracePt t="21050" x="7750175" y="1368425"/>
          <p14:tracePt t="21060" x="7623175" y="1368425"/>
          <p14:tracePt t="21067" x="7494588" y="1368425"/>
          <p14:tracePt t="21075" x="7342188" y="1368425"/>
          <p14:tracePt t="21083" x="7240588" y="1368425"/>
          <p14:tracePt t="21091" x="7154863" y="1376363"/>
          <p14:tracePt t="21099" x="7053263" y="1376363"/>
          <p14:tracePt t="21107" x="6977063" y="1393825"/>
          <p14:tracePt t="21115" x="6926263" y="1393825"/>
          <p14:tracePt t="21123" x="6865938" y="1401763"/>
          <p14:tracePt t="21131" x="6832600" y="1401763"/>
          <p14:tracePt t="21139" x="6799263" y="1411288"/>
          <p14:tracePt t="21147" x="6756400" y="1419225"/>
          <p14:tracePt t="21155" x="6721475" y="1427163"/>
          <p14:tracePt t="21164" x="6688138" y="1444625"/>
          <p14:tracePt t="21171" x="6637338" y="1462088"/>
          <p14:tracePt t="21180" x="6602413" y="1477963"/>
          <p14:tracePt t="21186" x="6551613" y="1512888"/>
          <p14:tracePt t="21196" x="6483350" y="1563688"/>
          <p14:tracePt t="21203" x="6432550" y="1606550"/>
          <p14:tracePt t="21213" x="6373813" y="1657350"/>
          <p14:tracePt t="21218" x="6305550" y="1716088"/>
          <p14:tracePt t="21228" x="6272213" y="1751013"/>
          <p14:tracePt t="21234" x="6254750" y="1776413"/>
          <p14:tracePt t="21245" x="6229350" y="1809750"/>
          <p14:tracePt t="21250" x="6221413" y="1844675"/>
          <p14:tracePt t="21260" x="6211888" y="1870075"/>
          <p14:tracePt t="21267" x="6211888" y="1911350"/>
          <p14:tracePt t="21275" x="6211888" y="1954213"/>
          <p14:tracePt t="21283" x="6229350" y="2005013"/>
          <p14:tracePt t="21291" x="6288088" y="2065338"/>
          <p14:tracePt t="21299" x="6323013" y="2116138"/>
          <p14:tracePt t="21306" x="6391275" y="2159000"/>
          <p14:tracePt t="21315" x="6467475" y="2217738"/>
          <p14:tracePt t="21323" x="6526213" y="2235200"/>
          <p14:tracePt t="21331" x="6619875" y="2260600"/>
          <p14:tracePt t="21339" x="6705600" y="2278063"/>
          <p14:tracePt t="21347" x="6789738" y="2293938"/>
          <p14:tracePt t="21355" x="6865938" y="2303463"/>
          <p14:tracePt t="21363" x="6977063" y="2303463"/>
          <p14:tracePt t="21371" x="7035800" y="2303463"/>
          <p14:tracePt t="21379" x="7104063" y="2303463"/>
          <p14:tracePt t="21387" x="7205663" y="2303463"/>
          <p14:tracePt t="21396" x="7273925" y="2303463"/>
          <p14:tracePt t="21403" x="7324725" y="2303463"/>
          <p14:tracePt t="21412" x="7385050" y="2303463"/>
          <p14:tracePt t="21419" x="7402513" y="2293938"/>
          <p14:tracePt t="21429" x="7410450" y="2286000"/>
          <p14:tracePt t="21434" x="7410450" y="2278063"/>
          <p14:tracePt t="21451" x="7418388" y="2278063"/>
          <p14:tracePt t="21460" x="7418388" y="2268538"/>
          <p14:tracePt t="21467" x="7410450" y="2252663"/>
          <p14:tracePt t="21475" x="7402513" y="2252663"/>
          <p14:tracePt t="21581" x="7392988" y="2260600"/>
          <p14:tracePt t="21589" x="7392988" y="2293938"/>
          <p14:tracePt t="21596" x="7427913" y="2354263"/>
          <p14:tracePt t="21604" x="7504113" y="2422525"/>
          <p14:tracePt t="21613" x="7648575" y="2541588"/>
          <p14:tracePt t="21620" x="7767638" y="2625725"/>
          <p14:tracePt t="21629" x="7902575" y="2701925"/>
          <p14:tracePt t="21635" x="8056563" y="2762250"/>
          <p14:tracePt t="21644" x="8158163" y="2795588"/>
          <p14:tracePt t="21651" x="8243888" y="2795588"/>
          <p14:tracePt t="21659" x="8328025" y="2795588"/>
          <p14:tracePt t="21667" x="8378825" y="2795588"/>
          <p14:tracePt t="21674" x="8404225" y="2795588"/>
          <p14:tracePt t="21683" x="8455025" y="2787650"/>
          <p14:tracePt t="21690" x="8464550" y="2778125"/>
          <p14:tracePt t="21699" x="8480425" y="2778125"/>
          <p14:tracePt t="21706" x="8497888" y="2770188"/>
          <p14:tracePt t="21715" x="8497888" y="2762250"/>
          <p14:tracePt t="21771" x="8497888" y="2752725"/>
          <p14:tracePt t="21786" x="8472488" y="2736850"/>
          <p14:tracePt t="21796" x="8421688" y="2701925"/>
          <p14:tracePt t="21803" x="8345488" y="2686050"/>
          <p14:tracePt t="21811" x="8285163" y="2660650"/>
          <p14:tracePt t="21818" x="8226425" y="2660650"/>
          <p14:tracePt t="21828" x="8166100" y="2651125"/>
          <p14:tracePt t="21834" x="8081963" y="2651125"/>
          <p14:tracePt t="21843" x="8031163" y="2651125"/>
          <p14:tracePt t="21851" x="7954963" y="2651125"/>
          <p14:tracePt t="21859" x="7869238" y="2660650"/>
          <p14:tracePt t="21866" x="7793038" y="2686050"/>
          <p14:tracePt t="21875" x="7707313" y="2693988"/>
          <p14:tracePt t="21883" x="7580313" y="2711450"/>
          <p14:tracePt t="21891" x="7478713" y="2719388"/>
          <p14:tracePt t="21899" x="7392988" y="2727325"/>
          <p14:tracePt t="21907" x="7265988" y="2752725"/>
          <p14:tracePt t="21914" x="7189788" y="2770188"/>
          <p14:tracePt t="21923" x="7113588" y="2770188"/>
          <p14:tracePt t="21931" x="7053263" y="2787650"/>
          <p14:tracePt t="21939" x="7010400" y="2795588"/>
          <p14:tracePt t="21948" x="6977063" y="2805113"/>
          <p14:tracePt t="21954" x="6943725" y="2813050"/>
          <p14:tracePt t="21964" x="6934200" y="2813050"/>
          <p14:tracePt t="21971" x="6916738" y="2830513"/>
          <p14:tracePt t="21980" x="6891338" y="2846388"/>
          <p14:tracePt t="21987" x="6875463" y="2871788"/>
          <p14:tracePt t="21997" x="6858000" y="2897188"/>
          <p14:tracePt t="22003" x="6850063" y="2940050"/>
          <p14:tracePt t="22013" x="6840538" y="2965450"/>
          <p14:tracePt t="22018" x="6832600" y="2974975"/>
          <p14:tracePt t="22028" x="6832600" y="2982913"/>
          <p14:tracePt t="22034" x="6832600" y="2990850"/>
          <p14:tracePt t="22044" x="6824663" y="2990850"/>
          <p14:tracePt t="22051" x="6824663" y="3000375"/>
          <p14:tracePt t="22059" x="6824663" y="3008313"/>
          <p14:tracePt t="22067" x="6824663" y="3025775"/>
          <p14:tracePt t="22075" x="6832600" y="3059113"/>
          <p14:tracePt t="22083" x="6858000" y="3101975"/>
          <p14:tracePt t="22092" x="6891338" y="3144838"/>
          <p14:tracePt t="22098" x="6943725" y="3203575"/>
          <p14:tracePt t="22107" x="6994525" y="3238500"/>
          <p14:tracePt t="22115" x="7045325" y="3271838"/>
          <p14:tracePt t="22123" x="7121525" y="3289300"/>
          <p14:tracePt t="22131" x="7164388" y="3305175"/>
          <p14:tracePt t="22139" x="7189788" y="3305175"/>
          <p14:tracePt t="22147" x="7215188" y="3305175"/>
          <p14:tracePt t="22155" x="7240588" y="3305175"/>
          <p14:tracePt t="22164" x="7258050" y="3305175"/>
          <p14:tracePt t="22171" x="7273925" y="3305175"/>
          <p14:tracePt t="22180" x="7299325" y="3305175"/>
          <p14:tracePt t="22187" x="7308850" y="3305175"/>
          <p14:tracePt t="22196" x="7316788" y="3305175"/>
          <p14:tracePt t="22453" x="7283450" y="3289300"/>
          <p14:tracePt t="22462" x="7240588" y="3279775"/>
          <p14:tracePt t="22468" x="7121525" y="3228975"/>
          <p14:tracePt t="22474" x="7019925" y="3186113"/>
          <p14:tracePt t="22483" x="6916738" y="3160713"/>
          <p14:tracePt t="22491" x="6789738" y="3101975"/>
          <p14:tracePt t="22498" x="6696075" y="3084513"/>
          <p14:tracePt t="22507" x="6611938" y="3059113"/>
          <p14:tracePt t="22515" x="6510338" y="3025775"/>
          <p14:tracePt t="22523" x="6432550" y="3016250"/>
          <p14:tracePt t="22531" x="6373813" y="3008313"/>
          <p14:tracePt t="22538" x="6272213" y="2990850"/>
          <p14:tracePt t="22547" x="6211888" y="2974975"/>
          <p14:tracePt t="22555" x="6153150" y="2965450"/>
          <p14:tracePt t="22564" x="6067425" y="2940050"/>
          <p14:tracePt t="22571" x="6024563" y="2940050"/>
          <p14:tracePt t="22580" x="5973763" y="2932113"/>
          <p14:tracePt t="22587" x="5940425" y="2922588"/>
          <p14:tracePt t="22596" x="5905500" y="2914650"/>
          <p14:tracePt t="22607" x="5880100" y="2906713"/>
          <p14:tracePt t="22614" x="5854700" y="2897188"/>
          <p14:tracePt t="22623" x="5821363" y="2897188"/>
          <p14:tracePt t="22631" x="5788025" y="2889250"/>
          <p14:tracePt t="22639" x="5745163" y="2881313"/>
          <p14:tracePt t="22647" x="5694363" y="2871788"/>
          <p14:tracePt t="22655" x="5641975" y="2871788"/>
          <p14:tracePt t="22664" x="5583238" y="2863850"/>
          <p14:tracePt t="22671" x="5489575" y="2838450"/>
          <p14:tracePt t="22680" x="5387975" y="2820988"/>
          <p14:tracePt t="22686" x="5302250" y="2795588"/>
          <p14:tracePt t="22696" x="5175250" y="2770188"/>
          <p14:tracePt t="22702" x="5056188" y="2752725"/>
          <p14:tracePt t="22712" x="4954588" y="2727325"/>
          <p14:tracePt t="22719" x="4810125" y="2701925"/>
          <p14:tracePt t="22729" x="4699000" y="2693988"/>
          <p14:tracePt t="22735" x="4589463" y="2693988"/>
          <p14:tracePt t="22743" x="4435475" y="2676525"/>
          <p14:tracePt t="22751" x="4316413" y="2668588"/>
          <p14:tracePt t="22759" x="4214813" y="2668588"/>
          <p14:tracePt t="22766" x="4105275" y="2668588"/>
          <p14:tracePt t="22775" x="4019550" y="2668588"/>
          <p14:tracePt t="22782" x="3960813" y="2668588"/>
          <p14:tracePt t="22791" x="3892550" y="2676525"/>
          <p14:tracePt t="22799" x="3832225" y="2676525"/>
          <p14:tracePt t="22807" x="3756025" y="2693988"/>
          <p14:tracePt t="22815" x="3671888" y="2701925"/>
          <p14:tracePt t="22823" x="3619500" y="2711450"/>
          <p14:tracePt t="22831" x="3560763" y="2727325"/>
          <p14:tracePt t="22839" x="3509963" y="2762250"/>
          <p14:tracePt t="22847" x="3467100" y="2787650"/>
          <p14:tracePt t="22855" x="3424238" y="2838450"/>
          <p14:tracePt t="22865" x="3382963" y="2922588"/>
          <p14:tracePt t="22871" x="3348038" y="2990850"/>
          <p14:tracePt t="22881" x="3322638" y="3084513"/>
          <p14:tracePt t="22886" x="3297238" y="3211513"/>
          <p14:tracePt t="22896" x="3289300" y="3297238"/>
          <p14:tracePt t="22902" x="3289300" y="3382963"/>
          <p14:tracePt t="22912" x="3289300" y="3492500"/>
          <p14:tracePt t="22919" x="3289300" y="3568700"/>
          <p14:tracePt t="22927" x="3314700" y="3629025"/>
          <p14:tracePt t="22935" x="3365500" y="3705225"/>
          <p14:tracePt t="22953" x="3459163" y="3816350"/>
          <p14:tracePt t="22959" x="3527425" y="3857625"/>
          <p14:tracePt t="22967" x="3603625" y="3892550"/>
          <p14:tracePt t="22975" x="3679825" y="3908425"/>
          <p14:tracePt t="22983" x="3763963" y="3908425"/>
          <p14:tracePt t="22991" x="3917950" y="3908425"/>
          <p14:tracePt t="22999" x="4044950" y="3908425"/>
          <p14:tracePt t="23007" x="4171950" y="3908425"/>
          <p14:tracePt t="23015" x="4376738" y="3867150"/>
          <p14:tracePt t="23023" x="4521200" y="3841750"/>
          <p14:tracePt t="23031" x="4673600" y="3816350"/>
          <p14:tracePt t="23039" x="4843463" y="3781425"/>
          <p14:tracePt t="23047" x="4987925" y="3756025"/>
          <p14:tracePt t="23055" x="5091113" y="3730625"/>
          <p14:tracePt t="23065" x="5208588" y="3713163"/>
          <p14:tracePt t="23071" x="5243513" y="3687763"/>
          <p14:tracePt t="23079" x="5260975" y="3687763"/>
          <p14:tracePt t="23086" x="5268913" y="3679825"/>
          <p14:tracePt t="23184" x="5276850" y="3679825"/>
          <p14:tracePt t="23193" x="5276850" y="3671888"/>
          <p14:tracePt t="23201" x="5276850" y="3662363"/>
          <p14:tracePt t="23219" x="5286375" y="3662363"/>
          <p14:tracePt t="23231" x="5286375" y="3654425"/>
          <p14:tracePt t="23247" x="5286375" y="3646488"/>
          <p14:tracePt t="23263" x="5286375" y="3636963"/>
          <p14:tracePt t="23711" x="5276850" y="3636963"/>
          <p14:tracePt t="23760" x="5268913" y="3646488"/>
          <p14:tracePt t="23776" x="5260975" y="3662363"/>
          <p14:tracePt t="23783" x="5235575" y="3671888"/>
          <p14:tracePt t="23792" x="5208588" y="3671888"/>
          <p14:tracePt t="23800" x="5167313" y="3679825"/>
          <p14:tracePt t="23808" x="5132388" y="3687763"/>
          <p14:tracePt t="23816" x="5099050" y="3697288"/>
          <p14:tracePt t="23824" x="5048250" y="3697288"/>
          <p14:tracePt t="23833" x="5005388" y="3697288"/>
          <p14:tracePt t="23839" x="4954588" y="3697288"/>
          <p14:tracePt t="23848" x="4886325" y="3713163"/>
          <p14:tracePt t="23855" x="4827588" y="3713163"/>
          <p14:tracePt t="23864" x="4767263" y="3722688"/>
          <p14:tracePt t="23870" x="4708525" y="3730625"/>
          <p14:tracePt t="23881" x="4673600" y="3738563"/>
          <p14:tracePt t="23886" x="4640263" y="3756025"/>
          <p14:tracePt t="23897" x="4605338" y="3773488"/>
          <p14:tracePt t="23903" x="4579938" y="3781425"/>
          <p14:tracePt t="23911" x="4546600" y="3781425"/>
          <p14:tracePt t="23919" x="4529138" y="3790950"/>
          <p14:tracePt t="23927" x="4495800" y="3798888"/>
          <p14:tracePt t="23934" x="4460875" y="3798888"/>
          <p14:tracePt t="23948" x="4419600" y="3806825"/>
          <p14:tracePt t="23950" x="4384675" y="3806825"/>
          <p14:tracePt t="23959" x="4351338" y="3806825"/>
          <p14:tracePt t="23966" x="4308475" y="3806825"/>
          <p14:tracePt t="23975" x="4291013" y="3816350"/>
          <p14:tracePt t="23983" x="4275138" y="3816350"/>
          <p14:tracePt t="23991" x="4257675" y="3824288"/>
          <p14:tracePt t="23998" x="4249738" y="3824288"/>
          <p14:tracePt t="24007" x="4232275" y="3824288"/>
          <p14:tracePt t="24015" x="4224338" y="3824288"/>
          <p14:tracePt t="24023" x="4214813" y="3824288"/>
          <p14:tracePt t="24032" x="4206875" y="3824288"/>
          <p14:tracePt t="24039" x="4197350" y="3824288"/>
          <p14:tracePt t="24096" x="4189413" y="3824288"/>
          <p14:tracePt t="24128" x="4189413" y="3841750"/>
          <p14:tracePt t="24136" x="4181475" y="3849688"/>
          <p14:tracePt t="24144" x="4171950" y="3857625"/>
          <p14:tracePt t="24153" x="4164013" y="3867150"/>
          <p14:tracePt t="24161" x="4156075" y="3875088"/>
          <p14:tracePt t="24208" x="4156075" y="3883025"/>
          <p14:tracePt t="24215" x="4156075" y="3892550"/>
          <p14:tracePt t="24222" x="4146550" y="3892550"/>
          <p14:tracePt t="24289" x="4130675" y="3900488"/>
          <p14:tracePt t="24297" x="4105275" y="3900488"/>
          <p14:tracePt t="24304" x="4079875" y="3908425"/>
          <p14:tracePt t="24313" x="4011613" y="3935413"/>
          <p14:tracePt t="24320" x="3968750" y="3951288"/>
          <p14:tracePt t="24329" x="3917950" y="3968750"/>
          <p14:tracePt t="24336" x="3841750" y="3994150"/>
          <p14:tracePt t="24344" x="3781425" y="4011613"/>
          <p14:tracePt t="24351" x="3738563" y="4019550"/>
          <p14:tracePt t="24359" x="3687763" y="4044950"/>
          <p14:tracePt t="24367" x="3654425" y="4052888"/>
          <p14:tracePt t="24375" x="3619500" y="4070350"/>
          <p14:tracePt t="24383" x="3568700" y="4087813"/>
          <p14:tracePt t="24391" x="3543300" y="4095750"/>
          <p14:tracePt t="24399" x="3492500" y="4113213"/>
          <p14:tracePt t="24407" x="3424238" y="4156075"/>
          <p14:tracePt t="24415" x="3390900" y="4181475"/>
          <p14:tracePt t="24423" x="3340100" y="4224338"/>
          <p14:tracePt t="24432" x="3263900" y="4308475"/>
          <p14:tracePt t="24439" x="3211513" y="4359275"/>
          <p14:tracePt t="24447" x="3152775" y="4419600"/>
          <p14:tracePt t="24456" x="3101975" y="4503738"/>
          <p14:tracePt t="24466" x="3059113" y="4564063"/>
          <p14:tracePt t="24472" x="3025775" y="4614863"/>
          <p14:tracePt t="24483" x="2982913" y="4673600"/>
          <p14:tracePt t="24488" x="2957513" y="4724400"/>
          <p14:tracePt t="24499" x="2932113" y="4775200"/>
          <p14:tracePt t="24504" x="2906713" y="4810125"/>
          <p14:tracePt t="24513" x="2871788" y="4878388"/>
          <p14:tracePt t="24520" x="2855913" y="4911725"/>
          <p14:tracePt t="24526" x="2830513" y="4946650"/>
          <p14:tracePt t="24535" x="2813050" y="5005388"/>
          <p14:tracePt t="24543" x="2795588" y="5038725"/>
          <p14:tracePt t="24551" x="2778125" y="5091113"/>
          <p14:tracePt t="24559" x="2762250" y="5132388"/>
          <p14:tracePt t="24567" x="2752725" y="5167313"/>
          <p14:tracePt t="24575" x="2744788" y="5192713"/>
          <p14:tracePt t="24583" x="2736850" y="5226050"/>
          <p14:tracePt t="24591" x="2727325" y="5251450"/>
          <p14:tracePt t="24607" x="2727325" y="5260975"/>
          <p14:tracePt t="24623" x="2727325" y="5268913"/>
          <p14:tracePt t="24671" x="2719388" y="5268913"/>
          <p14:tracePt t="24720" x="2711450" y="5268913"/>
          <p14:tracePt t="24729" x="2701925" y="5268913"/>
          <p14:tracePt t="24736" x="2676525" y="5276850"/>
          <p14:tracePt t="24744" x="2651125" y="5286375"/>
          <p14:tracePt t="24752" x="2574925" y="5286375"/>
          <p14:tracePt t="24761" x="2506663" y="5286375"/>
          <p14:tracePt t="24769" x="2422525" y="5286375"/>
          <p14:tracePt t="24776" x="2278063" y="5276850"/>
          <p14:tracePt t="24784" x="2174875" y="5260975"/>
          <p14:tracePt t="24792" x="2047875" y="5243513"/>
          <p14:tracePt t="24801" x="1895475" y="5235575"/>
          <p14:tracePt t="24808" x="1784350" y="5235575"/>
          <p14:tracePt t="24816" x="1665288" y="5235575"/>
          <p14:tracePt t="24825" x="1512888" y="5235575"/>
          <p14:tracePt t="24834" x="1411288" y="5260975"/>
          <p14:tracePt t="24840" x="1325563" y="5294313"/>
          <p14:tracePt t="24848" x="1249363" y="5327650"/>
          <p14:tracePt t="24855" x="1138238" y="5405438"/>
          <p14:tracePt t="24865" x="1069975" y="5464175"/>
          <p14:tracePt t="24871" x="985838" y="5540375"/>
          <p14:tracePt t="24881" x="917575" y="5600700"/>
          <p14:tracePt t="24887" x="874713" y="5651500"/>
          <p14:tracePt t="24896" x="823913" y="5702300"/>
          <p14:tracePt t="24906" x="781050" y="5761038"/>
          <p14:tracePt t="24911" x="765175" y="5813425"/>
          <p14:tracePt t="24919" x="730250" y="5872163"/>
          <p14:tracePt t="24927" x="704850" y="5965825"/>
          <p14:tracePt t="24935" x="696913" y="6024563"/>
          <p14:tracePt t="24943" x="696913" y="6076950"/>
          <p14:tracePt t="24950" x="696913" y="6153150"/>
          <p14:tracePt t="24959" x="730250" y="6203950"/>
          <p14:tracePt t="24967" x="755650" y="6254750"/>
          <p14:tracePt t="24975" x="823913" y="6297613"/>
          <p14:tracePt t="24984" x="874713" y="6323013"/>
          <p14:tracePt t="24991" x="917575" y="6348413"/>
          <p14:tracePt t="24999" x="977900" y="6356350"/>
          <p14:tracePt t="25007" x="1011238" y="6356350"/>
          <p14:tracePt t="25016" x="1069975" y="6356350"/>
          <p14:tracePt t="25023" x="1163638" y="6356350"/>
          <p14:tracePt t="25031" x="1266825" y="6356350"/>
          <p14:tracePt t="25038" x="1393825" y="6356350"/>
          <p14:tracePt t="25048" x="1581150" y="6356350"/>
          <p14:tracePt t="25054" x="1708150" y="6356350"/>
          <p14:tracePt t="25065" x="1852613" y="6365875"/>
          <p14:tracePt t="25071" x="2005013" y="6365875"/>
          <p14:tracePt t="25079" x="2116138" y="6365875"/>
          <p14:tracePt t="25087" x="2192338" y="6365875"/>
          <p14:tracePt t="25095" x="2293938" y="6365875"/>
          <p14:tracePt t="25103" x="2319338" y="6365875"/>
          <p14:tracePt t="25111" x="2354263" y="6356350"/>
          <p14:tracePt t="25118" x="2387600" y="6338888"/>
          <p14:tracePt t="25127" x="2413000" y="6338888"/>
          <p14:tracePt t="25135" x="2422525" y="6330950"/>
          <p14:tracePt t="25265" x="2422525" y="6323013"/>
          <p14:tracePt t="25288" x="2430463" y="6313488"/>
          <p14:tracePt t="25298" x="2447925" y="6305550"/>
          <p14:tracePt t="25305" x="2463800" y="6272213"/>
          <p14:tracePt t="25312" x="2481263" y="6237288"/>
          <p14:tracePt t="25319" x="2489200" y="6178550"/>
          <p14:tracePt t="25328" x="2498725" y="6118225"/>
          <p14:tracePt t="25335" x="2506663" y="6059488"/>
          <p14:tracePt t="25343" x="2532063" y="5957888"/>
          <p14:tracePt t="25351" x="2541588" y="5905500"/>
          <p14:tracePt t="25359" x="2557463" y="5864225"/>
          <p14:tracePt t="25367" x="2566988" y="5838825"/>
          <p14:tracePt t="25375" x="2574925" y="5821363"/>
          <p14:tracePt t="25384" x="2582863" y="5813425"/>
          <p14:tracePt t="25391" x="2592388" y="5795963"/>
          <p14:tracePt t="25400" x="2600325" y="5795963"/>
          <p14:tracePt t="25406" x="2600325" y="5788025"/>
          <p14:tracePt t="25416" x="2600325" y="5778500"/>
          <p14:tracePt t="25438" x="2608263" y="5761038"/>
          <p14:tracePt t="25448" x="2625725" y="5753100"/>
          <p14:tracePt t="25454" x="2633663" y="5753100"/>
          <p14:tracePt t="25464" x="2643188" y="5735638"/>
          <p14:tracePt t="25471" x="2660650" y="5719763"/>
          <p14:tracePt t="25479" x="2676525" y="5702300"/>
          <p14:tracePt t="25487" x="2701925" y="5702300"/>
          <p14:tracePt t="25495" x="2701925" y="5684838"/>
          <p14:tracePt t="25503" x="2719388" y="5676900"/>
          <p14:tracePt t="25511" x="2727325" y="5676900"/>
          <p14:tracePt t="25527" x="2736850" y="5668963"/>
          <p14:tracePt t="25535" x="2752725" y="5668963"/>
          <p14:tracePt t="25544" x="2762250" y="5668963"/>
          <p14:tracePt t="25551" x="2778125" y="5668963"/>
          <p14:tracePt t="25559" x="2820988" y="5659438"/>
          <p14:tracePt t="25568" x="2855913" y="5659438"/>
          <p14:tracePt t="25575" x="2906713" y="5659438"/>
          <p14:tracePt t="25584" x="2982913" y="5659438"/>
          <p14:tracePt t="25591" x="3025775" y="5659438"/>
          <p14:tracePt t="25600" x="3067050" y="5659438"/>
          <p14:tracePt t="25607" x="3094038" y="5641975"/>
          <p14:tracePt t="25619" x="3127375" y="5626100"/>
          <p14:tracePt t="25627" x="3144838" y="5616575"/>
          <p14:tracePt t="25635" x="3160713" y="5591175"/>
          <p14:tracePt t="25643" x="3178175" y="5557838"/>
          <p14:tracePt t="25651" x="3186113" y="5524500"/>
          <p14:tracePt t="25659" x="3211513" y="5472113"/>
          <p14:tracePt t="25668" x="3228975" y="5395913"/>
          <p14:tracePt t="25675" x="3263900" y="5311775"/>
          <p14:tracePt t="25684" x="3297238" y="5192713"/>
          <p14:tracePt t="25691" x="3390900" y="5013325"/>
          <p14:tracePt t="25700" x="3484563" y="4911725"/>
          <p14:tracePt t="25706" x="3568700" y="4843463"/>
          <p14:tracePt t="25714" x="3646488" y="4775200"/>
          <p14:tracePt t="25723" x="3679825" y="4749800"/>
          <p14:tracePt t="25732" x="3697288" y="4741863"/>
          <p14:tracePt t="25738" x="3713163" y="4733925"/>
          <p14:tracePt t="25749" x="3730625" y="4716463"/>
          <p14:tracePt t="25762" x="3738563" y="4708525"/>
          <p14:tracePt t="25771" x="3756025" y="4708525"/>
          <p14:tracePt t="25779" x="3781425" y="4708525"/>
          <p14:tracePt t="25787" x="3841750" y="4683125"/>
          <p14:tracePt t="25795" x="3883025" y="4673600"/>
          <p14:tracePt t="25803" x="3935413" y="4665663"/>
          <p14:tracePt t="25811" x="4002088" y="4657725"/>
          <p14:tracePt t="25819" x="4062413" y="4648200"/>
          <p14:tracePt t="25827" x="4113213" y="4630738"/>
          <p14:tracePt t="25835" x="4197350" y="4605338"/>
          <p14:tracePt t="25843" x="4283075" y="4597400"/>
          <p14:tracePt t="25851" x="4402138" y="4579938"/>
          <p14:tracePt t="25859" x="4554538" y="4579938"/>
          <p14:tracePt t="25868" x="4699000" y="4589463"/>
          <p14:tracePt t="25875" x="4835525" y="4597400"/>
          <p14:tracePt t="25884" x="5056188" y="4622800"/>
          <p14:tracePt t="25891" x="5183188" y="4640263"/>
          <p14:tracePt t="25900" x="5302250" y="4657725"/>
          <p14:tracePt t="25907" x="5446713" y="4673600"/>
          <p14:tracePt t="25916" x="5532438" y="4673600"/>
          <p14:tracePt t="25923" x="5616575" y="4673600"/>
          <p14:tracePt t="25933" x="5702300" y="4673600"/>
          <p14:tracePt t="25938" x="5788025" y="4673600"/>
          <p14:tracePt t="25948" x="5838825" y="4673600"/>
          <p14:tracePt t="25955" x="5940425" y="4673600"/>
          <p14:tracePt t="25963" x="6016625" y="4673600"/>
          <p14:tracePt t="25971" x="6076950" y="4657725"/>
          <p14:tracePt t="25979" x="6143625" y="4648200"/>
          <p14:tracePt t="25987" x="6221413" y="4630738"/>
          <p14:tracePt t="25995" x="6254750" y="4622800"/>
          <p14:tracePt t="26003" x="6280150" y="4605338"/>
          <p14:tracePt t="26011" x="6297613" y="4579938"/>
          <p14:tracePt t="26018" x="6305550" y="4554538"/>
          <p14:tracePt t="26027" x="6313488" y="4513263"/>
          <p14:tracePt t="26034" x="6313488" y="4452938"/>
          <p14:tracePt t="26043" x="6313488" y="4427538"/>
          <p14:tracePt t="26051" x="6313488" y="4402138"/>
          <p14:tracePt t="26059" x="6323013" y="4376738"/>
          <p14:tracePt t="26068" x="6323013" y="4359275"/>
          <p14:tracePt t="26075" x="6330950" y="4359275"/>
          <p14:tracePt t="26084" x="6338888" y="4341813"/>
          <p14:tracePt t="26100" x="6338888" y="4325938"/>
          <p14:tracePt t="26107" x="6338888" y="4308475"/>
          <p14:tracePt t="26116" x="6305550" y="4283075"/>
          <p14:tracePt t="26123" x="6272213" y="4257675"/>
          <p14:tracePt t="26133" x="6194425" y="4224338"/>
          <p14:tracePt t="26138" x="6092825" y="4197350"/>
          <p14:tracePt t="26147" x="5973763" y="4181475"/>
          <p14:tracePt t="26155" x="5795963" y="4164013"/>
          <p14:tracePt t="26163" x="5668963" y="4156075"/>
          <p14:tracePt t="26171" x="5557838" y="4146550"/>
          <p14:tracePt t="26178" x="5405438" y="4130675"/>
          <p14:tracePt t="26199" x="5235575" y="4130675"/>
          <p14:tracePt t="26203" x="5157788" y="4130675"/>
          <p14:tracePt t="26211" x="5132388" y="4130675"/>
          <p14:tracePt t="26218" x="5116513" y="4130675"/>
          <p14:tracePt t="26227" x="5106988" y="4130675"/>
          <p14:tracePt t="26267" x="5099050" y="4156075"/>
          <p14:tracePt t="26275" x="5056188" y="4197350"/>
          <p14:tracePt t="26284" x="5030788" y="4249738"/>
          <p14:tracePt t="26291" x="4997450" y="4283075"/>
          <p14:tracePt t="26300" x="4937125" y="4325938"/>
          <p14:tracePt t="26307" x="4903788" y="4351338"/>
          <p14:tracePt t="26317" x="4852988" y="4384675"/>
          <p14:tracePt t="26322" x="4827588" y="4410075"/>
          <p14:tracePt t="26333" x="4810125" y="4410075"/>
          <p14:tracePt t="26339" x="4792663" y="4419600"/>
          <p14:tracePt t="26347" x="4792663" y="4427538"/>
          <p14:tracePt t="26355" x="4792663" y="4445000"/>
          <p14:tracePt t="26363" x="4792663" y="4452938"/>
          <p14:tracePt t="26371" x="4792663" y="4478338"/>
          <p14:tracePt t="26379" x="4802188" y="4521200"/>
          <p14:tracePt t="26387" x="4827588" y="4554538"/>
          <p14:tracePt t="26395" x="4852988" y="4605338"/>
          <p14:tracePt t="26403" x="4919663" y="4665663"/>
          <p14:tracePt t="26411" x="4972050" y="4699000"/>
          <p14:tracePt t="26418" x="5022850" y="4724400"/>
          <p14:tracePt t="26427" x="5073650" y="4749800"/>
          <p14:tracePt t="26435" x="5099050" y="4749800"/>
          <p14:tracePt t="26443" x="5132388" y="4759325"/>
          <p14:tracePt t="26451" x="5192713" y="4767263"/>
          <p14:tracePt t="26459" x="5226050" y="4767263"/>
          <p14:tracePt t="26468" x="5260975" y="4767263"/>
          <p14:tracePt t="26474" x="5286375" y="4767263"/>
          <p14:tracePt t="26483" x="5302250" y="4767263"/>
          <p14:tracePt t="26491" x="5319713" y="4767263"/>
          <p14:tracePt t="26547" x="5327650" y="4767263"/>
          <p14:tracePt t="26564" x="5327650" y="4759325"/>
          <p14:tracePt t="26571" x="5337175" y="4759325"/>
          <p14:tracePt t="27195" x="5345113" y="4759325"/>
          <p14:tracePt t="27203" x="5353050" y="4759325"/>
          <p14:tracePt t="27210" x="5362575" y="4759325"/>
          <p14:tracePt t="27515" x="5362575" y="4767263"/>
          <p14:tracePt t="27522" x="5353050" y="4792663"/>
          <p14:tracePt t="27531" x="5353050" y="4852988"/>
          <p14:tracePt t="27539" x="5353050" y="4894263"/>
          <p14:tracePt t="27547" x="5370513" y="4972050"/>
          <p14:tracePt t="27555" x="5370513" y="4997450"/>
          <p14:tracePt t="27563" x="5380038" y="5013325"/>
          <p14:tracePt t="27571" x="5380038" y="5022850"/>
          <p14:tracePt t="27710" x="5380038" y="5030788"/>
          <p14:tracePt t="27724" x="5370513" y="5038725"/>
          <p14:tracePt t="27741" x="5362575" y="5048250"/>
          <p14:tracePt t="27749" x="5362575" y="5064125"/>
          <p14:tracePt t="27757" x="5345113" y="5091113"/>
          <p14:tracePt t="27765" x="5311775" y="5132388"/>
          <p14:tracePt t="27773" x="5294313" y="5183188"/>
          <p14:tracePt t="27778" x="5276850" y="5260975"/>
          <p14:tracePt t="27786" x="5276850" y="5327650"/>
          <p14:tracePt t="27795" x="5260975" y="5413375"/>
          <p14:tracePt t="27803" x="5260975" y="5489575"/>
          <p14:tracePt t="27811" x="5260975" y="5549900"/>
          <p14:tracePt t="27820" x="5260975" y="5600700"/>
          <p14:tracePt t="27826" x="5251450" y="5634038"/>
          <p14:tracePt t="27836" x="5251450" y="5651500"/>
          <p14:tracePt t="27843" x="5235575" y="5676900"/>
          <p14:tracePt t="27852" x="5226050" y="5694363"/>
          <p14:tracePt t="27858" x="5208588" y="5710238"/>
          <p14:tracePt t="27868" x="5192713" y="5745163"/>
          <p14:tracePt t="27874" x="5175250" y="5770563"/>
          <p14:tracePt t="27885" x="5141913" y="5795963"/>
          <p14:tracePt t="27891" x="5099050" y="5846763"/>
          <p14:tracePt t="27904" x="5048250" y="5880100"/>
          <p14:tracePt t="27909" x="4972050" y="5922963"/>
          <p14:tracePt t="27915" x="4894263" y="5965825"/>
          <p14:tracePt t="27923" x="4818063" y="5999163"/>
          <p14:tracePt t="27931" x="4759325" y="6034088"/>
          <p14:tracePt t="27939" x="4673600" y="6049963"/>
          <p14:tracePt t="27947" x="4605338" y="6084888"/>
          <p14:tracePt t="27954" x="4564063" y="6102350"/>
          <p14:tracePt t="27963" x="4486275" y="6127750"/>
          <p14:tracePt t="27971" x="4427538" y="6143625"/>
          <p14:tracePt t="27979" x="4376738" y="6161088"/>
          <p14:tracePt t="27987" x="4300538" y="6186488"/>
          <p14:tracePt t="27995" x="4240213" y="6203950"/>
          <p14:tracePt t="28003" x="4164013" y="6246813"/>
          <p14:tracePt t="28011" x="4070350" y="6280150"/>
          <p14:tracePt t="28020" x="4002088" y="6305550"/>
          <p14:tracePt t="28027" x="3935413" y="6330950"/>
          <p14:tracePt t="28036" x="3857625" y="6356350"/>
          <p14:tracePt t="28043" x="3798888" y="6373813"/>
          <p14:tracePt t="28053" x="3738563" y="6399213"/>
          <p14:tracePt t="28058" x="3636963" y="6416675"/>
          <p14:tracePt t="28068" x="3560763" y="6442075"/>
          <p14:tracePt t="28074" x="3475038" y="6450013"/>
          <p14:tracePt t="28084" x="3390900" y="6475413"/>
          <p14:tracePt t="28091" x="3314700" y="6483350"/>
          <p14:tracePt t="28100" x="3254375" y="6492875"/>
          <p14:tracePt t="28107" x="3152775" y="6510338"/>
          <p14:tracePt t="28115" x="3084513" y="6526213"/>
          <p14:tracePt t="28123" x="3016250" y="6543675"/>
          <p14:tracePt t="28131" x="2932113" y="6577013"/>
          <p14:tracePt t="28139" x="2881313" y="6602413"/>
          <p14:tracePt t="28147" x="2838450" y="6619875"/>
          <p14:tracePt t="28154" x="2770188" y="6637338"/>
          <p14:tracePt t="28163" x="2736850" y="6654800"/>
          <p14:tracePt t="28171" x="2701925" y="6662738"/>
          <p14:tracePt t="28179" x="2668588" y="6680200"/>
          <p14:tracePt t="28187" x="2643188" y="6688138"/>
          <p14:tracePt t="28195" x="2617788" y="6696075"/>
          <p14:tracePt t="28203" x="2592388" y="6705600"/>
          <p14:tracePt t="28211" x="2549525" y="6721475"/>
          <p14:tracePt t="28221" x="2498725" y="6731000"/>
          <p14:tracePt t="28226" x="2455863" y="6756400"/>
          <p14:tracePt t="28236" x="2362200" y="6772275"/>
          <p14:tracePt t="28242" x="2286000" y="6799263"/>
          <p14:tracePt t="28253" x="2200275" y="6815138"/>
          <p14:tracePt t="28260" x="2098675" y="6840538"/>
          <p14:tracePt t="28703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15C36497-EEB2-47F6-9A62-1CFCD8FE8F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1071" y="2125565"/>
            <a:ext cx="5921858" cy="260687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D5BD0C9-86C9-49E0-A8F9-81A552FFC9F7}"/>
              </a:ext>
            </a:extLst>
          </p:cNvPr>
          <p:cNvGrpSpPr/>
          <p:nvPr/>
        </p:nvGrpSpPr>
        <p:grpSpPr>
          <a:xfrm rot="189845">
            <a:off x="6331609" y="4286412"/>
            <a:ext cx="2224380" cy="2077420"/>
            <a:chOff x="6033577" y="4214680"/>
            <a:chExt cx="2224380" cy="207742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CBD5300-869A-4920-AFED-4213666FC161}"/>
                </a:ext>
              </a:extLst>
            </p:cNvPr>
            <p:cNvSpPr txBox="1"/>
            <p:nvPr/>
          </p:nvSpPr>
          <p:spPr>
            <a:xfrm rot="545390">
              <a:off x="6393252" y="4214680"/>
              <a:ext cx="1603369" cy="584775"/>
            </a:xfrm>
            <a:prstGeom prst="rect">
              <a:avLst/>
            </a:prstGeom>
            <a:solidFill>
              <a:srgbClr val="FC4C0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latin typeface="Agency FB" panose="020B0503020202020204" pitchFamily="34" charset="0"/>
                  <a:cs typeface="Aharoni" panose="020B0604020202020204" pitchFamily="2" charset="-79"/>
                </a:rPr>
                <a:t>DANKE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BD35423-85B8-462C-B9CC-337D6B281387}"/>
                </a:ext>
              </a:extLst>
            </p:cNvPr>
            <p:cNvSpPr txBox="1"/>
            <p:nvPr/>
          </p:nvSpPr>
          <p:spPr>
            <a:xfrm rot="826596">
              <a:off x="6250306" y="4952392"/>
              <a:ext cx="1899140" cy="584775"/>
            </a:xfrm>
            <a:prstGeom prst="rect">
              <a:avLst/>
            </a:prstGeom>
            <a:solidFill>
              <a:srgbClr val="5CB8B2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200" b="1">
                  <a:solidFill>
                    <a:srgbClr val="7C878E"/>
                  </a:solidFill>
                  <a:latin typeface="Agency FB" panose="020B0503020202020204" pitchFamily="34" charset="0"/>
                  <a:cs typeface="Aharoni" panose="020B0604020202020204" pitchFamily="2" charset="-79"/>
                </a:defRPr>
              </a:lvl1pPr>
            </a:lstStyle>
            <a:p>
              <a:r>
                <a:rPr lang="en-GB" dirty="0">
                  <a:solidFill>
                    <a:schemeClr val="bg1"/>
                  </a:solidFill>
                </a:rPr>
                <a:t>MERCI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2728985-72D4-41AF-BE3C-B12412D3675B}"/>
                </a:ext>
              </a:extLst>
            </p:cNvPr>
            <p:cNvSpPr txBox="1"/>
            <p:nvPr/>
          </p:nvSpPr>
          <p:spPr>
            <a:xfrm rot="1152423">
              <a:off x="6033577" y="5707325"/>
              <a:ext cx="2224380" cy="584775"/>
            </a:xfrm>
            <a:prstGeom prst="rect">
              <a:avLst/>
            </a:prstGeom>
            <a:solidFill>
              <a:srgbClr val="7C878E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200" b="1">
                  <a:solidFill>
                    <a:srgbClr val="7C878E"/>
                  </a:solidFill>
                  <a:latin typeface="Agency FB" panose="020B0503020202020204" pitchFamily="34" charset="0"/>
                  <a:cs typeface="Aharoni" panose="020B0604020202020204" pitchFamily="2" charset="-79"/>
                </a:defRPr>
              </a:lvl1pPr>
            </a:lstStyle>
            <a:p>
              <a:r>
                <a:rPr lang="en-GB" dirty="0">
                  <a:solidFill>
                    <a:srgbClr val="FC4C02"/>
                  </a:solidFill>
                </a:rPr>
                <a:t>MAHALO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E87973B-30F5-46C1-9DE8-D1240D541C95}"/>
              </a:ext>
            </a:extLst>
          </p:cNvPr>
          <p:cNvGrpSpPr/>
          <p:nvPr/>
        </p:nvGrpSpPr>
        <p:grpSpPr>
          <a:xfrm rot="19827327">
            <a:off x="6389998" y="391150"/>
            <a:ext cx="2224380" cy="2061935"/>
            <a:chOff x="6033577" y="4230165"/>
            <a:chExt cx="2224380" cy="206193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EB74E0C-9305-4030-ADD1-6FA2634BAB71}"/>
                </a:ext>
              </a:extLst>
            </p:cNvPr>
            <p:cNvSpPr txBox="1"/>
            <p:nvPr/>
          </p:nvSpPr>
          <p:spPr>
            <a:xfrm rot="545390">
              <a:off x="6392023" y="4230165"/>
              <a:ext cx="1799393" cy="584775"/>
            </a:xfrm>
            <a:prstGeom prst="rect">
              <a:avLst/>
            </a:prstGeom>
            <a:solidFill>
              <a:srgbClr val="5CB8B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rgbClr val="FC4C02"/>
                  </a:solidFill>
                  <a:latin typeface="Agency FB" panose="020B0503020202020204" pitchFamily="34" charset="0"/>
                  <a:cs typeface="Aharoni" panose="020B0604020202020204" pitchFamily="2" charset="-79"/>
                </a:rPr>
                <a:t>THANK YOU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489B3AA-A8D7-4B57-872F-46C2921D0660}"/>
                </a:ext>
              </a:extLst>
            </p:cNvPr>
            <p:cNvSpPr txBox="1"/>
            <p:nvPr/>
          </p:nvSpPr>
          <p:spPr>
            <a:xfrm rot="826596">
              <a:off x="6250306" y="4952392"/>
              <a:ext cx="1899140" cy="584775"/>
            </a:xfrm>
            <a:prstGeom prst="rect">
              <a:avLst/>
            </a:prstGeom>
            <a:solidFill>
              <a:srgbClr val="7C878E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200" b="1">
                  <a:solidFill>
                    <a:srgbClr val="7C878E"/>
                  </a:solidFill>
                  <a:latin typeface="Agency FB" panose="020B0503020202020204" pitchFamily="34" charset="0"/>
                  <a:cs typeface="Aharoni" panose="020B0604020202020204" pitchFamily="2" charset="-79"/>
                </a:defRPr>
              </a:lvl1pPr>
            </a:lstStyle>
            <a:p>
              <a:r>
                <a:rPr lang="en-GB" dirty="0">
                  <a:solidFill>
                    <a:schemeClr val="bg1"/>
                  </a:solidFill>
                </a:rPr>
                <a:t>GRAZIE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4B3EAE1-F8DD-4BCE-BAC8-2DB55893CAD7}"/>
                </a:ext>
              </a:extLst>
            </p:cNvPr>
            <p:cNvSpPr txBox="1"/>
            <p:nvPr/>
          </p:nvSpPr>
          <p:spPr>
            <a:xfrm rot="1152423">
              <a:off x="6033577" y="5707325"/>
              <a:ext cx="2224380" cy="584775"/>
            </a:xfrm>
            <a:prstGeom prst="rect">
              <a:avLst/>
            </a:prstGeom>
            <a:solidFill>
              <a:srgbClr val="FC4C02"/>
            </a:solidFill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200" b="1">
                  <a:solidFill>
                    <a:srgbClr val="7C878E"/>
                  </a:solidFill>
                  <a:latin typeface="Agency FB" panose="020B0503020202020204" pitchFamily="34" charset="0"/>
                  <a:cs typeface="Aharoni" panose="020B0604020202020204" pitchFamily="2" charset="-79"/>
                </a:defRPr>
              </a:lvl1pPr>
            </a:lstStyle>
            <a:p>
              <a:r>
                <a:rPr lang="en-GB" dirty="0"/>
                <a:t>ARIGATO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CA3B828-2A8D-41D6-A799-E47879000A37}"/>
              </a:ext>
            </a:extLst>
          </p:cNvPr>
          <p:cNvSpPr txBox="1"/>
          <p:nvPr/>
        </p:nvSpPr>
        <p:spPr>
          <a:xfrm rot="21405809">
            <a:off x="764655" y="1802669"/>
            <a:ext cx="3662880" cy="646331"/>
          </a:xfrm>
          <a:prstGeom prst="rect">
            <a:avLst/>
          </a:prstGeom>
          <a:solidFill>
            <a:srgbClr val="5CB8B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rgbClr val="7C878E"/>
                </a:solidFill>
                <a:latin typeface="Agency FB" panose="020B0503020202020204" pitchFamily="34" charset="0"/>
                <a:cs typeface="Aharoni" panose="020B0604020202020204" pitchFamily="2" charset="-79"/>
              </a:defRPr>
            </a:lvl1pPr>
          </a:lstStyle>
          <a:p>
            <a:r>
              <a:rPr lang="en-GB" sz="3600" dirty="0">
                <a:solidFill>
                  <a:schemeClr val="bg1"/>
                </a:solidFill>
              </a:rPr>
              <a:t>Any Questions?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F582023D-7420-441F-8AD6-C5FB15CF4C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6" end="2570.26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79954" y="6110899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71"/>
    </mc:Choice>
    <mc:Fallback xmlns="">
      <p:transition spd="slow" advTm="41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1DCAB1165C3FA418157748245D1CC26" ma:contentTypeVersion="41" ma:contentTypeDescription="Create a new document." ma:contentTypeScope="" ma:versionID="cb9bc59bb764e8655e9a41ba7c5fcec9">
  <xsd:schema xmlns:xsd="http://www.w3.org/2001/XMLSchema" xmlns:xs="http://www.w3.org/2001/XMLSchema" xmlns:p="http://schemas.microsoft.com/office/2006/metadata/properties" xmlns:ns2="565d6807-8d12-4525-9f16-440ea7630832" xmlns:ns3="3b0c2ca0-c326-4242-802f-4924d235eaaa" xmlns:ns4="56d91797-399e-41ae-af62-51d329b55267" targetNamespace="http://schemas.microsoft.com/office/2006/metadata/properties" ma:root="true" ma:fieldsID="5611b9869f15e5065c0013d7be300874" ns2:_="" ns3:_="" ns4:_="">
    <xsd:import namespace="565d6807-8d12-4525-9f16-440ea7630832"/>
    <xsd:import namespace="3b0c2ca0-c326-4242-802f-4924d235eaaa"/>
    <xsd:import namespace="56d91797-399e-41ae-af62-51d329b55267"/>
    <xsd:element name="properties">
      <xsd:complexType>
        <xsd:sequence>
          <xsd:element name="documentManagement">
            <xsd:complexType>
              <xsd:all>
                <xsd:element ref="ns2:Responsibility2" minOccurs="0"/>
                <xsd:element ref="ns2:Campus2" minOccurs="0"/>
                <xsd:element ref="ns3:ekrl" minOccurs="0"/>
                <xsd:element ref="ns4:Ref" minOccurs="0"/>
                <xsd:element ref="ns2:Doc_x0020_Type2" minOccurs="0"/>
                <xsd:element ref="ns2:Sections" minOccurs="0"/>
                <xsd:element ref="ns2:Subsect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5d6807-8d12-4525-9f16-440ea7630832" elementFormDefault="qualified">
    <xsd:import namespace="http://schemas.microsoft.com/office/2006/documentManagement/types"/>
    <xsd:import namespace="http://schemas.microsoft.com/office/infopath/2007/PartnerControls"/>
    <xsd:element name="Responsibility2" ma:index="2" nillable="true" ma:displayName="Responsibility" ma:description="The person who has resposibility for approving the publication of this document" ma:list="UserInfo" ma:SharePointGroup="0" ma:internalName="Responsibility2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Campus2" ma:index="3" nillable="true" ma:displayName="Campus" ma:default="WCS" ma:description="Use WCS for all documents unless they refer to a specific campus." ma:format="Dropdown" ma:internalName="Campus2">
      <xsd:simpleType>
        <xsd:restriction base="dms:Choice">
          <xsd:enumeration value="Clydebank"/>
          <xsd:enumeration value="Greenock"/>
          <xsd:enumeration value="Paisley"/>
          <xsd:enumeration value="WCS"/>
        </xsd:restriction>
      </xsd:simpleType>
    </xsd:element>
    <xsd:element name="Doc_x0020_Type2" ma:index="12" nillable="true" ma:displayName="Doc Type" ma:default="Select Doc Type ..." ma:format="Dropdown" ma:internalName="Doc_x0020_Type2">
      <xsd:simpleType>
        <xsd:restriction base="dms:Choice">
          <xsd:enumeration value="Select Doc Type ..."/>
          <xsd:enumeration value="Checklist"/>
          <xsd:enumeration value="Data Sheet"/>
          <xsd:enumeration value="Good Practice"/>
          <xsd:enumeration value="Guide"/>
          <xsd:enumeration value="Logo"/>
          <xsd:enumeration value="Manual"/>
          <xsd:enumeration value="Newsletter"/>
          <xsd:enumeration value="Risk Assessment"/>
          <xsd:enumeration value="Reference"/>
          <xsd:enumeration value="Report"/>
          <xsd:enumeration value="Strategy"/>
          <xsd:enumeration value="Survey"/>
          <xsd:enumeration value="Template"/>
        </xsd:restriction>
      </xsd:simpleType>
    </xsd:element>
    <xsd:element name="Sections" ma:index="13" nillable="true" ma:displayName="Section" ma:list="{f4b4360c-9522-4144-86f3-e520abdb4d4e}" ma:internalName="Sections" ma:showField="Title" ma:web="0b5285d2-90fd-43f9-95bb-635c5449ee47">
      <xsd:simpleType>
        <xsd:restriction base="dms:Lookup"/>
      </xsd:simpleType>
    </xsd:element>
    <xsd:element name="Subsections" ma:index="14" nillable="true" ma:displayName="Subsection" ma:list="{69824d29-d7d0-4e10-9080-aee3892eafaa}" ma:internalName="Subsections" ma:showField="SubSection" ma:web="0b5285d2-90fd-43f9-95bb-635c5449ee47">
      <xsd:simpleType>
        <xsd:restriction base="dms:Lookup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0c2ca0-c326-4242-802f-4924d235eaaa" elementFormDefault="qualified">
    <xsd:import namespace="http://schemas.microsoft.com/office/2006/documentManagement/types"/>
    <xsd:import namespace="http://schemas.microsoft.com/office/infopath/2007/PartnerControls"/>
    <xsd:element name="ekrl" ma:index="4" nillable="true" ma:displayName="Notes" ma:internalName="ekrl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d91797-399e-41ae-af62-51d329b55267" elementFormDefault="qualified">
    <xsd:import namespace="http://schemas.microsoft.com/office/2006/documentManagement/types"/>
    <xsd:import namespace="http://schemas.microsoft.com/office/infopath/2007/PartnerControls"/>
    <xsd:element name="Ref" ma:index="5" nillable="true" ma:displayName="Ref" ma:hidden="true" ma:internalName="Ref" ma:readOnly="false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8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krl xmlns="3b0c2ca0-c326-4242-802f-4924d235eaaa">Use this template to create PPT presentations which comply with our corporate identity and look neat, professional and striking</ekrl>
    <Campus2 xmlns="565d6807-8d12-4525-9f16-440ea7630832">WCS</Campus2>
    <Responsibility2 xmlns="565d6807-8d12-4525-9f16-440ea7630832">
      <UserInfo>
        <DisplayName>Diarmid O'Hara</DisplayName>
        <AccountId>4958</AccountId>
        <AccountType/>
      </UserInfo>
    </Responsibility2>
    <Doc_x0020_Type2 xmlns="565d6807-8d12-4525-9f16-440ea7630832">Template</Doc_x0020_Type2>
    <Ref xmlns="56d91797-399e-41ae-af62-51d329b55267" xsi:nil="true"/>
    <Sections xmlns="565d6807-8d12-4525-9f16-440ea7630832">15</Sections>
    <Subsections xmlns="565d6807-8d12-4525-9f16-440ea7630832">143</Subsections>
  </documentManagement>
</p:properties>
</file>

<file path=customXml/itemProps1.xml><?xml version="1.0" encoding="utf-8"?>
<ds:datastoreItem xmlns:ds="http://schemas.openxmlformats.org/officeDocument/2006/customXml" ds:itemID="{1653541F-B397-417B-9281-BBB0EBE13C6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CE4C148-5465-424E-A6EB-8B7574C7BA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65d6807-8d12-4525-9f16-440ea7630832"/>
    <ds:schemaRef ds:uri="3b0c2ca0-c326-4242-802f-4924d235eaaa"/>
    <ds:schemaRef ds:uri="56d91797-399e-41ae-af62-51d329b5526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6736F70-4E4D-40A3-A5DD-ACE540206942}">
  <ds:schemaRefs>
    <ds:schemaRef ds:uri="565d6807-8d12-4525-9f16-440ea7630832"/>
    <ds:schemaRef ds:uri="http://purl.org/dc/dcmitype/"/>
    <ds:schemaRef ds:uri="http://schemas.microsoft.com/office/infopath/2007/PartnerControls"/>
    <ds:schemaRef ds:uri="http://schemas.microsoft.com/office/2006/documentManagement/types"/>
    <ds:schemaRef ds:uri="3b0c2ca0-c326-4242-802f-4924d235eaaa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56d91797-399e-41ae-af62-51d329b55267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1551</TotalTime>
  <Words>418</Words>
  <Application>Microsoft Office PowerPoint</Application>
  <PresentationFormat>On-screen Show (4:3)</PresentationFormat>
  <Paragraphs>95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Agency FB</vt:lpstr>
      <vt:lpstr>Arial</vt:lpstr>
      <vt:lpstr>Calibri</vt:lpstr>
      <vt:lpstr>Symbol</vt:lpstr>
      <vt:lpstr>Office Theme</vt:lpstr>
      <vt:lpstr>Foundation Apprenticeship: Digital Manufacturing or Engineering Systems</vt:lpstr>
      <vt:lpstr>Foundation Apprenticeship</vt:lpstr>
      <vt:lpstr>FA @ West College Scotland</vt:lpstr>
      <vt:lpstr>Framework</vt:lpstr>
      <vt:lpstr>Framework</vt:lpstr>
      <vt:lpstr>Confirmed Employer Partners</vt:lpstr>
      <vt:lpstr>PowerPoint Presentation</vt:lpstr>
    </vt:vector>
  </TitlesOfParts>
  <Company>442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West College Scotland PowerPoint Template</dc:title>
  <dc:creator>Chris Dynes</dc:creator>
  <cp:keywords>wcs; powerpoint; template; west college scotland; branding</cp:keywords>
  <cp:lastModifiedBy>Christopher Dynes</cp:lastModifiedBy>
  <cp:revision>42</cp:revision>
  <cp:lastPrinted>2022-01-18T08:24:46Z</cp:lastPrinted>
  <dcterms:created xsi:type="dcterms:W3CDTF">2013-06-14T17:06:21Z</dcterms:created>
  <dcterms:modified xsi:type="dcterms:W3CDTF">2022-01-19T10:12:57Z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4d9c2204-f95a-4a72-a560-4b5aea476de5</vt:lpwstr>
  </property>
  <property fmtid="{D5CDD505-2E9C-101B-9397-08002B2CF9AE}" pid="3" name="ContentTypeId">
    <vt:lpwstr>0x01010091DCAB1165C3FA418157748245D1CC26</vt:lpwstr>
  </property>
  <property fmtid="{D5CDD505-2E9C-101B-9397-08002B2CF9AE}" pid="4" name="TaxKeyword">
    <vt:lpwstr>396;#west college scotland|de55b8ba-0a0e-4471-bd8c-3734c0d9e55d;#178;#wcs|4f9ded3e-de4b-4ff0-b697-ab2de34c967d;#417;#powerpoint|c6fcdf3f-232c-4c60-894e-0f530ce15e70;#418;#branding|3b0e7280-d13a-4749-bffa-5de42472d8a1;#419;#template|4433437d-b712-4267-ad29-1bfa6e5e8b95</vt:lpwstr>
  </property>
  <property fmtid="{D5CDD505-2E9C-101B-9397-08002B2CF9AE}" pid="5" name="Document Type">
    <vt:lpwstr>416;#PowerPoint|c6fcdf3f-232c-4c60-894e-0f530ce15e70</vt:lpwstr>
  </property>
  <property fmtid="{D5CDD505-2E9C-101B-9397-08002B2CF9AE}" pid="6" name="Category">
    <vt:lpwstr>Branding</vt:lpwstr>
  </property>
  <property fmtid="{D5CDD505-2E9C-101B-9397-08002B2CF9AE}" pid="7" name="Sub-section">
    <vt:lpwstr>Branding</vt:lpwstr>
  </property>
  <property fmtid="{D5CDD505-2E9C-101B-9397-08002B2CF9AE}" pid="8" name="Section0">
    <vt:lpwstr>Marketing</vt:lpwstr>
  </property>
  <property fmtid="{D5CDD505-2E9C-101B-9397-08002B2CF9AE}" pid="9" name="qj9c">
    <vt:lpwstr>Diarmid O'Hara</vt:lpwstr>
  </property>
  <property fmtid="{D5CDD505-2E9C-101B-9397-08002B2CF9AE}" pid="10" name="Campus">
    <vt:lpwstr>WCS</vt:lpwstr>
  </property>
  <property fmtid="{D5CDD505-2E9C-101B-9397-08002B2CF9AE}" pid="11" name="Legacy Section2">
    <vt:lpwstr>WCS-New</vt:lpwstr>
  </property>
  <property fmtid="{D5CDD505-2E9C-101B-9397-08002B2CF9AE}" pid="12" name="Legacy Location2">
    <vt:lpwstr/>
  </property>
  <property fmtid="{D5CDD505-2E9C-101B-9397-08002B2CF9AE}" pid="13" name="Section2">
    <vt:lpwstr>Marketing</vt:lpwstr>
  </property>
  <property fmtid="{D5CDD505-2E9C-101B-9397-08002B2CF9AE}" pid="14" name="Sub-section2">
    <vt:lpwstr>Branding</vt:lpwstr>
  </property>
</Properties>
</file>